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sldIdLst>
    <p:sldId id="1290" r:id="rId2"/>
    <p:sldId id="1686" r:id="rId3"/>
    <p:sldId id="1534" r:id="rId4"/>
    <p:sldId id="1535" r:id="rId5"/>
    <p:sldId id="1536" r:id="rId6"/>
    <p:sldId id="779" r:id="rId7"/>
    <p:sldId id="780" r:id="rId8"/>
    <p:sldId id="2274" r:id="rId9"/>
    <p:sldId id="768" r:id="rId10"/>
    <p:sldId id="712" r:id="rId11"/>
    <p:sldId id="770" r:id="rId12"/>
    <p:sldId id="713" r:id="rId13"/>
    <p:sldId id="772" r:id="rId14"/>
    <p:sldId id="773" r:id="rId15"/>
    <p:sldId id="774" r:id="rId16"/>
    <p:sldId id="775" r:id="rId17"/>
    <p:sldId id="725" r:id="rId18"/>
    <p:sldId id="1710" r:id="rId19"/>
    <p:sldId id="1711" r:id="rId20"/>
    <p:sldId id="1713" r:id="rId21"/>
    <p:sldId id="1712" r:id="rId22"/>
    <p:sldId id="1714" r:id="rId23"/>
    <p:sldId id="1715" r:id="rId24"/>
    <p:sldId id="1848" r:id="rId25"/>
    <p:sldId id="1667" r:id="rId26"/>
    <p:sldId id="1668" r:id="rId27"/>
    <p:sldId id="1669" r:id="rId28"/>
    <p:sldId id="1670" r:id="rId29"/>
    <p:sldId id="1849" r:id="rId30"/>
    <p:sldId id="1447" r:id="rId31"/>
    <p:sldId id="1465" r:id="rId32"/>
    <p:sldId id="1466" r:id="rId33"/>
    <p:sldId id="2262" r:id="rId34"/>
    <p:sldId id="1473" r:id="rId35"/>
    <p:sldId id="1474" r:id="rId36"/>
    <p:sldId id="1471" r:id="rId37"/>
    <p:sldId id="1472" r:id="rId38"/>
    <p:sldId id="2263" r:id="rId39"/>
    <p:sldId id="2240" r:id="rId40"/>
    <p:sldId id="2241" r:id="rId41"/>
    <p:sldId id="2242" r:id="rId42"/>
    <p:sldId id="2243" r:id="rId43"/>
    <p:sldId id="2244" r:id="rId44"/>
    <p:sldId id="2245" r:id="rId45"/>
    <p:sldId id="2246" r:id="rId46"/>
    <p:sldId id="2247" r:id="rId47"/>
    <p:sldId id="2248" r:id="rId48"/>
    <p:sldId id="2249" r:id="rId49"/>
    <p:sldId id="2250" r:id="rId50"/>
    <p:sldId id="2251" r:id="rId51"/>
    <p:sldId id="2252" r:id="rId52"/>
    <p:sldId id="2253" r:id="rId53"/>
    <p:sldId id="2254" r:id="rId54"/>
    <p:sldId id="2255" r:id="rId55"/>
    <p:sldId id="2256" r:id="rId56"/>
    <p:sldId id="2257" r:id="rId57"/>
    <p:sldId id="2258" r:id="rId58"/>
    <p:sldId id="2259" r:id="rId59"/>
    <p:sldId id="2260" r:id="rId60"/>
    <p:sldId id="2264" r:id="rId61"/>
    <p:sldId id="1475" r:id="rId62"/>
    <p:sldId id="2237" r:id="rId63"/>
    <p:sldId id="2238" r:id="rId64"/>
    <p:sldId id="2239" r:id="rId65"/>
    <p:sldId id="1717" r:id="rId66"/>
    <p:sldId id="2270" r:id="rId67"/>
    <p:sldId id="2269" r:id="rId68"/>
    <p:sldId id="1550" r:id="rId69"/>
    <p:sldId id="2265" r:id="rId70"/>
    <p:sldId id="2271" r:id="rId71"/>
    <p:sldId id="2267" r:id="rId72"/>
    <p:sldId id="809" r:id="rId73"/>
    <p:sldId id="804" r:id="rId74"/>
    <p:sldId id="637" r:id="rId75"/>
    <p:sldId id="2272" r:id="rId76"/>
    <p:sldId id="2268" r:id="rId77"/>
    <p:sldId id="2273" r:id="rId78"/>
    <p:sldId id="1144" r:id="rId79"/>
    <p:sldId id="815" r:id="rId80"/>
    <p:sldId id="1412" r:id="rId81"/>
    <p:sldId id="1413" r:id="rId82"/>
    <p:sldId id="1414" r:id="rId83"/>
    <p:sldId id="1415" r:id="rId84"/>
    <p:sldId id="1416" r:id="rId85"/>
    <p:sldId id="1419" r:id="rId86"/>
    <p:sldId id="1420" r:id="rId87"/>
    <p:sldId id="1421" r:id="rId88"/>
    <p:sldId id="1422" r:id="rId89"/>
    <p:sldId id="1423" r:id="rId90"/>
    <p:sldId id="1424" r:id="rId9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901"/>
    <p:restoredTop sz="95781"/>
  </p:normalViewPr>
  <p:slideViewPr>
    <p:cSldViewPr>
      <p:cViewPr varScale="1">
        <p:scale>
          <a:sx n="99" d="100"/>
          <a:sy n="99" d="100"/>
        </p:scale>
        <p:origin x="127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D895669-0C08-A441-85A9-6AADCFAB1B9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8DA0F51-5BB6-354C-9B3B-7BA35B5E08E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10DBFE51-6516-9F4C-BCA9-B7B433D0A56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06054B26-5B4F-EF44-9EB3-6FEAC37C708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76139683-92BE-9F45-BA3E-680A8318311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1BB67720-92DC-B846-84B3-C473B3EE1D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0C03B70-8E4E-964B-97FB-8681E2C2DCB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30DA2462-61FC-E540-935E-97FD90F6E3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42B1469-ACDD-9045-A6C0-A9F2FFB3DA3A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FFDCB5F-91F4-7240-9C57-178F026D7A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3427" name="Rectangle 3">
            <a:extLst>
              <a:ext uri="{FF2B5EF4-FFF2-40B4-BE49-F238E27FC236}">
                <a16:creationId xmlns:a16="http://schemas.microsoft.com/office/drawing/2014/main" id="{2B0138CA-E14A-104C-92E6-9CF487E50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337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C38A81C7-9723-A91F-F8C2-4A83AFA72C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EE80615-2109-0448-828D-F70F83CE6D6A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6BB9648-D7C5-DCE0-54C0-2B41607B6A9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A6DCB384-F235-495A-4C6F-A5E256A24E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37071CF9-B6E4-9340-8FF4-F8FF7628A9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9B53F4-EE42-1144-82FC-DC35900BCD92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90D3A99-D826-DD45-BD56-9DFC5A9A8D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9747" name="Rectangle 3">
            <a:extLst>
              <a:ext uri="{FF2B5EF4-FFF2-40B4-BE49-F238E27FC236}">
                <a16:creationId xmlns:a16="http://schemas.microsoft.com/office/drawing/2014/main" id="{5C78271F-1C93-1A48-A0D9-9D3252478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182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37071CF9-B6E4-9340-8FF4-F8FF7628A9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9B53F4-EE42-1144-82FC-DC35900BCD92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90D3A99-D826-DD45-BD56-9DFC5A9A8D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9747" name="Rectangle 3">
            <a:extLst>
              <a:ext uri="{FF2B5EF4-FFF2-40B4-BE49-F238E27FC236}">
                <a16:creationId xmlns:a16="http://schemas.microsoft.com/office/drawing/2014/main" id="{5C78271F-1C93-1A48-A0D9-9D3252478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42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37071CF9-B6E4-9340-8FF4-F8FF7628A9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9B53F4-EE42-1144-82FC-DC35900BCD92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90D3A99-D826-DD45-BD56-9DFC5A9A8D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9747" name="Rectangle 3">
            <a:extLst>
              <a:ext uri="{FF2B5EF4-FFF2-40B4-BE49-F238E27FC236}">
                <a16:creationId xmlns:a16="http://schemas.microsoft.com/office/drawing/2014/main" id="{5C78271F-1C93-1A48-A0D9-9D3252478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181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37071CF9-B6E4-9340-8FF4-F8FF7628A9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9B53F4-EE42-1144-82FC-DC35900BCD92}" type="slidenum">
              <a:rPr lang="en-US" altLang="en-US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90D3A99-D826-DD45-BD56-9DFC5A9A8D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9747" name="Rectangle 3">
            <a:extLst>
              <a:ext uri="{FF2B5EF4-FFF2-40B4-BE49-F238E27FC236}">
                <a16:creationId xmlns:a16="http://schemas.microsoft.com/office/drawing/2014/main" id="{5C78271F-1C93-1A48-A0D9-9D3252478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61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37071CF9-B6E4-9340-8FF4-F8FF7628A9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9B53F4-EE42-1144-82FC-DC35900BCD92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90D3A99-D826-DD45-BD56-9DFC5A9A8D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9747" name="Rectangle 3">
            <a:extLst>
              <a:ext uri="{FF2B5EF4-FFF2-40B4-BE49-F238E27FC236}">
                <a16:creationId xmlns:a16="http://schemas.microsoft.com/office/drawing/2014/main" id="{5C78271F-1C93-1A48-A0D9-9D3252478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142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37071CF9-B6E4-9340-8FF4-F8FF7628A9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9B53F4-EE42-1144-82FC-DC35900BCD92}" type="slidenum">
              <a:rPr lang="en-US" altLang="en-US"/>
              <a:pPr>
                <a:spcBef>
                  <a:spcPct val="0"/>
                </a:spcBef>
              </a:pPr>
              <a:t>60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90D3A99-D826-DD45-BD56-9DFC5A9A8D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9747" name="Rectangle 3">
            <a:extLst>
              <a:ext uri="{FF2B5EF4-FFF2-40B4-BE49-F238E27FC236}">
                <a16:creationId xmlns:a16="http://schemas.microsoft.com/office/drawing/2014/main" id="{5C78271F-1C93-1A48-A0D9-9D3252478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36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78550799-14E0-A4AC-541E-BB2C0F9AEA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015839-B7CC-0042-BD7C-AB1314DE95D8}" type="slidenum">
              <a:rPr lang="en-US" altLang="en-US" smtClean="0"/>
              <a:pPr>
                <a:spcBef>
                  <a:spcPct val="0"/>
                </a:spcBef>
              </a:pPr>
              <a:t>66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0ACB2B7-F7DF-9A97-03D0-61D02724B7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9747" name="Rectangle 3">
            <a:extLst>
              <a:ext uri="{FF2B5EF4-FFF2-40B4-BE49-F238E27FC236}">
                <a16:creationId xmlns:a16="http://schemas.microsoft.com/office/drawing/2014/main" id="{6BBAC5EC-9A43-B4FB-43BA-2EE4508A9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348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78550799-14E0-A4AC-541E-BB2C0F9AEA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015839-B7CC-0042-BD7C-AB1314DE95D8}" type="slidenum">
              <a:rPr lang="en-US" altLang="en-US" smtClean="0"/>
              <a:pPr>
                <a:spcBef>
                  <a:spcPct val="0"/>
                </a:spcBef>
              </a:pPr>
              <a:t>67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0ACB2B7-F7DF-9A97-03D0-61D02724B7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9747" name="Rectangle 3">
            <a:extLst>
              <a:ext uri="{FF2B5EF4-FFF2-40B4-BE49-F238E27FC236}">
                <a16:creationId xmlns:a16="http://schemas.microsoft.com/office/drawing/2014/main" id="{6BBAC5EC-9A43-B4FB-43BA-2EE4508A9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31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1898CDD8-7EEB-2642-BB6B-4B7A233668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0FDCC5-57CD-EE4B-AA18-1B69C58C597A}" type="slidenum">
              <a:rPr lang="en-US" altLang="en-US" smtClean="0"/>
              <a:pPr>
                <a:spcBef>
                  <a:spcPct val="0"/>
                </a:spcBef>
              </a:pPr>
              <a:t>69</a:t>
            </a:fld>
            <a:endParaRPr lang="en-US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21FB204-1E2B-6642-A102-F84AAD7054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0B629D3-4510-1F49-8609-D6CD9C899C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4697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37071CF9-B6E4-9340-8FF4-F8FF7628A9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89B53F4-EE42-1144-82FC-DC35900BCD92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90D3A99-D826-DD45-BD56-9DFC5A9A8D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9747" name="Rectangle 3">
            <a:extLst>
              <a:ext uri="{FF2B5EF4-FFF2-40B4-BE49-F238E27FC236}">
                <a16:creationId xmlns:a16="http://schemas.microsoft.com/office/drawing/2014/main" id="{5C78271F-1C93-1A48-A0D9-9D3252478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398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1898CDD8-7EEB-2642-BB6B-4B7A233668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0FDCC5-57CD-EE4B-AA18-1B69C58C597A}" type="slidenum">
              <a:rPr lang="en-US" altLang="en-US" smtClean="0"/>
              <a:pPr>
                <a:spcBef>
                  <a:spcPct val="0"/>
                </a:spcBef>
              </a:pPr>
              <a:t>70</a:t>
            </a:fld>
            <a:endParaRPr lang="en-US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21FB204-1E2B-6642-A102-F84AAD7054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0B629D3-4510-1F49-8609-D6CD9C899C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6683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1898CDD8-7EEB-2642-BB6B-4B7A233668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0FDCC5-57CD-EE4B-AA18-1B69C58C597A}" type="slidenum">
              <a:rPr lang="en-US" altLang="en-US" smtClean="0"/>
              <a:pPr>
                <a:spcBef>
                  <a:spcPct val="0"/>
                </a:spcBef>
              </a:pPr>
              <a:t>71</a:t>
            </a:fld>
            <a:endParaRPr lang="en-US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21FB204-1E2B-6642-A102-F84AAD7054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0B629D3-4510-1F49-8609-D6CD9C899C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2530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78550799-14E0-A4AC-541E-BB2C0F9AEA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015839-B7CC-0042-BD7C-AB1314DE95D8}" type="slidenum">
              <a:rPr lang="en-US" altLang="en-US" smtClean="0"/>
              <a:pPr>
                <a:spcBef>
                  <a:spcPct val="0"/>
                </a:spcBef>
              </a:pPr>
              <a:t>75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0ACB2B7-F7DF-9A97-03D0-61D02724B7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9747" name="Rectangle 3">
            <a:extLst>
              <a:ext uri="{FF2B5EF4-FFF2-40B4-BE49-F238E27FC236}">
                <a16:creationId xmlns:a16="http://schemas.microsoft.com/office/drawing/2014/main" id="{6BBAC5EC-9A43-B4FB-43BA-2EE4508A9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23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1898CDD8-7EEB-2642-BB6B-4B7A233668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0FDCC5-57CD-EE4B-AA18-1B69C58C597A}" type="slidenum">
              <a:rPr lang="en-US" altLang="en-US" smtClean="0"/>
              <a:pPr>
                <a:spcBef>
                  <a:spcPct val="0"/>
                </a:spcBef>
              </a:pPr>
              <a:t>76</a:t>
            </a:fld>
            <a:endParaRPr lang="en-US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F21FB204-1E2B-6642-A102-F84AAD7054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0B629D3-4510-1F49-8609-D6CD9C899C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1276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B35668C2-5841-D243-8BC7-E1EF11760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62D517-32D4-7D4D-879C-95DF7A21CE8E}" type="slidenum">
              <a:rPr lang="en-US" altLang="en-US"/>
              <a:pPr>
                <a:spcBef>
                  <a:spcPct val="0"/>
                </a:spcBef>
              </a:pPr>
              <a:t>78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CE52B7FF-66CB-A940-BD0C-D8AAA1C39E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1338371" name="Rectangle 3">
            <a:extLst>
              <a:ext uri="{FF2B5EF4-FFF2-40B4-BE49-F238E27FC236}">
                <a16:creationId xmlns:a16="http://schemas.microsoft.com/office/drawing/2014/main" id="{A8FAA857-C37D-374C-BB57-6598B22BC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4454A754-2458-0B4A-8193-8BE2B89AF8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2B15F5-E46A-B143-BA6C-2F861E1364D5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6AB01DCE-5876-6E4C-A23A-C332632040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3059" name="Rectangle 3">
            <a:extLst>
              <a:ext uri="{FF2B5EF4-FFF2-40B4-BE49-F238E27FC236}">
                <a16:creationId xmlns:a16="http://schemas.microsoft.com/office/drawing/2014/main" id="{7314370F-6C7A-A746-9E0F-9F6BBF899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75FCF59D-2A7B-0E41-B319-FE82E147C3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3C69F7-6A62-1D4A-87D1-6A6242B86A75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475D30A9-EA1D-504C-B1AB-42F960DC8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3059" name="Rectangle 3">
            <a:extLst>
              <a:ext uri="{FF2B5EF4-FFF2-40B4-BE49-F238E27FC236}">
                <a16:creationId xmlns:a16="http://schemas.microsoft.com/office/drawing/2014/main" id="{3FBED744-E00A-0640-80AB-606D33416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F7E248A7-C68E-06DD-C440-179981597F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F1259D-80E0-2F42-A37C-569EC62F1225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6081B27F-B1D4-5E03-B244-1EB094E5516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2182D74-2AB0-B07D-AE63-30AB3F13E1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5CE736DD-8CE1-B161-09F2-011EC6C4C7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2732062-461C-8943-BC5B-55C75CB55498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FC2059AE-2B12-2F3D-672C-3C0BAE3B18E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AE68BF7-D590-F30B-FA5A-DE50C00E6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CFD2812-14C0-B5B3-7E60-101078A729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4F3BD47-2976-EE49-9230-806BBF231957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  <p:sp>
        <p:nvSpPr>
          <p:cNvPr id="1453058" name="Rectangle 2">
            <a:extLst>
              <a:ext uri="{FF2B5EF4-FFF2-40B4-BE49-F238E27FC236}">
                <a16:creationId xmlns:a16="http://schemas.microsoft.com/office/drawing/2014/main" id="{7E358838-151F-8693-BD80-C43188A4F60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53059" name="Rectangle 3">
            <a:extLst>
              <a:ext uri="{FF2B5EF4-FFF2-40B4-BE49-F238E27FC236}">
                <a16:creationId xmlns:a16="http://schemas.microsoft.com/office/drawing/2014/main" id="{3D6A98B0-6FEC-3318-134E-2EADED5C2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61D67036-7E86-AC9A-D463-C1E352F256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A132CCF-459D-C742-A64F-F37CC5B17DB9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12B3C9E9-CC6A-AEA6-B926-FD54899ECC7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9C7072E-5827-6F89-1BE2-F5BAE8070E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FD858ACE-7AE8-8664-2DA1-DCD48D34B6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707D287-60DE-D84D-9F28-72F144918107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C3578C94-65A6-4A78-9267-DFA29FCC7E5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0BFFC5B-232A-AAAF-76EC-29596AC706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61E4B0-74F4-6240-A8C8-163BB07E82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071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5" name="Line 9">
            <a:extLst>
              <a:ext uri="{FF2B5EF4-FFF2-40B4-BE49-F238E27FC236}">
                <a16:creationId xmlns:a16="http://schemas.microsoft.com/office/drawing/2014/main" id="{C21FBFED-8413-9547-A0F2-9FEF17930BA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19200" y="3895725"/>
            <a:ext cx="4191000" cy="0"/>
          </a:xfrm>
          <a:prstGeom prst="line">
            <a:avLst/>
          </a:prstGeom>
          <a:noFill/>
          <a:ln w="9525">
            <a:solidFill>
              <a:srgbClr val="9596C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95600"/>
            <a:ext cx="7772400" cy="1219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952875"/>
            <a:ext cx="7086600" cy="1676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BEBFDA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572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1D8636-FD9A-0647-A1D5-757E7ECFD58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7071A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FBC14D7-A110-1E40-9005-8A29155CB42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endParaRPr lang="en-US" altLang="en-US" dirty="0"/>
          </a:p>
          <a:p>
            <a:r>
              <a:rPr lang="en-US" altLang="en-US" sz="1000" dirty="0"/>
              <a:t> </a:t>
            </a:r>
            <a:r>
              <a:rPr lang="en-US" altLang="en-US" sz="1000" dirty="0">
                <a:solidFill>
                  <a:srgbClr val="7071AD"/>
                </a:solidFill>
              </a:rPr>
              <a:t>Joseph Lstiburek  </a:t>
            </a:r>
            <a:fld id="{235219D0-A66F-1243-B869-1DA90AA8DE27}" type="slidenum">
              <a:rPr lang="en-US" altLang="en-US" sz="1000"/>
              <a:pPr/>
              <a:t>‹#›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510239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304800"/>
            <a:ext cx="21526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3055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38556E-1672-DC40-8BDB-C42F57A8DC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7071A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54AD3B9-8355-674F-9A9B-EDC6B8ADA8F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endParaRPr lang="en-US" altLang="en-US" dirty="0"/>
          </a:p>
          <a:p>
            <a:r>
              <a:rPr lang="en-US" altLang="en-US" sz="1000" dirty="0"/>
              <a:t> </a:t>
            </a:r>
            <a:r>
              <a:rPr lang="en-US" altLang="en-US" sz="1000" dirty="0">
                <a:solidFill>
                  <a:srgbClr val="7071AD"/>
                </a:solidFill>
              </a:rPr>
              <a:t>Joseph Lstiburek  </a:t>
            </a:r>
            <a:fld id="{2CAEE478-9C6B-D849-BCA2-53889E55C388}" type="slidenum">
              <a:rPr lang="en-US" altLang="en-US" sz="1000"/>
              <a:pPr/>
              <a:t>‹#›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95321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304800"/>
            <a:ext cx="8610600" cy="579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217B8B-B4E2-F64B-884F-24FE743F2B3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7071A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DA78452-8995-3140-920C-FD7AC75F2ED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endParaRPr lang="en-US" altLang="en-US" dirty="0"/>
          </a:p>
          <a:p>
            <a:r>
              <a:rPr lang="en-US" altLang="en-US" sz="1000" dirty="0"/>
              <a:t> </a:t>
            </a:r>
            <a:r>
              <a:rPr lang="en-US" altLang="en-US" sz="1000" dirty="0">
                <a:solidFill>
                  <a:srgbClr val="7071AD"/>
                </a:solidFill>
              </a:rPr>
              <a:t>Joseph Lstiburek  </a:t>
            </a:r>
            <a:fld id="{C5BE097A-A209-E646-840A-3DB1C2C19BED}" type="slidenum">
              <a:rPr lang="en-US" altLang="en-US" sz="1000"/>
              <a:pPr/>
              <a:t>‹#›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09045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A95B85C-DB9A-1D4D-8F23-A29DE6941AC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7071A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A21AD4-C837-664A-812D-35529A3340D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endParaRPr lang="en-US" altLang="en-US" dirty="0"/>
          </a:p>
          <a:p>
            <a:r>
              <a:rPr lang="en-US" altLang="en-US" sz="1000" dirty="0"/>
              <a:t> </a:t>
            </a:r>
            <a:r>
              <a:rPr lang="en-US" altLang="en-US" sz="1000" dirty="0">
                <a:solidFill>
                  <a:srgbClr val="7071AD"/>
                </a:solidFill>
              </a:rPr>
              <a:t>Joseph Lstiburek  </a:t>
            </a:r>
            <a:fld id="{BDF22149-1518-4D4B-AA36-D8C9F96BEE35}" type="slidenum">
              <a:rPr lang="en-US" altLang="en-US" sz="1000"/>
              <a:pPr/>
              <a:t>‹#›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798470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A69557D-0884-3943-A7E9-70B6B58E46D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7071A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4D9AE6-CCBF-8B4E-99F8-C0618CC2C1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endParaRPr lang="en-US" altLang="en-US" dirty="0"/>
          </a:p>
          <a:p>
            <a:r>
              <a:rPr lang="en-US" altLang="en-US" sz="1000" dirty="0"/>
              <a:t> </a:t>
            </a:r>
            <a:r>
              <a:rPr lang="en-US" altLang="en-US" sz="1000" dirty="0">
                <a:solidFill>
                  <a:srgbClr val="7071AD"/>
                </a:solidFill>
              </a:rPr>
              <a:t>Joseph Lstiburek  </a:t>
            </a:r>
            <a:fld id="{515C3765-1D7A-6E44-9508-8E6BFF40C529}" type="slidenum">
              <a:rPr lang="en-US" altLang="en-US" sz="1000"/>
              <a:pPr/>
              <a:t>‹#›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465821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229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600200"/>
            <a:ext cx="4229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5C976C-978F-8D49-A8A0-94696EA501B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7071A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052D50-694C-0443-8430-2F8C3AACBCE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endParaRPr lang="en-US" altLang="en-US" dirty="0"/>
          </a:p>
          <a:p>
            <a:r>
              <a:rPr lang="en-US" altLang="en-US" sz="1000" dirty="0"/>
              <a:t> </a:t>
            </a:r>
            <a:r>
              <a:rPr lang="en-US" altLang="en-US" sz="1000" dirty="0">
                <a:solidFill>
                  <a:srgbClr val="7071AD"/>
                </a:solidFill>
              </a:rPr>
              <a:t>Joseph Lstiburek  </a:t>
            </a:r>
            <a:fld id="{7AF9774A-302B-2541-9045-E3987442596D}" type="slidenum">
              <a:rPr lang="en-US" altLang="en-US" sz="1000"/>
              <a:pPr/>
              <a:t>‹#›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442132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80A1BE9-44A1-D343-AB65-8EFAE7D3D84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7071A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A9C15F6-7320-4447-A19C-FD5DFB86937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endParaRPr lang="en-US" altLang="en-US" dirty="0"/>
          </a:p>
          <a:p>
            <a:r>
              <a:rPr lang="en-US" altLang="en-US" sz="1000" dirty="0"/>
              <a:t> </a:t>
            </a:r>
            <a:r>
              <a:rPr lang="en-US" altLang="en-US" sz="1000" dirty="0">
                <a:solidFill>
                  <a:srgbClr val="7071AD"/>
                </a:solidFill>
              </a:rPr>
              <a:t>Joseph Lstiburek  </a:t>
            </a:r>
            <a:fld id="{CCD55B0C-8528-BC48-8614-DD42FCD1DE4D}" type="slidenum">
              <a:rPr lang="en-US" altLang="en-US" sz="1000"/>
              <a:pPr/>
              <a:t>‹#›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68166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19C9DC4-C121-CA4B-8B09-F1E657E7E1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7071A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9C5DAD8-9C29-F043-93F9-6C19ABDE265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endParaRPr lang="en-US" altLang="en-US" dirty="0"/>
          </a:p>
          <a:p>
            <a:r>
              <a:rPr lang="en-US" altLang="en-US" sz="1000" dirty="0"/>
              <a:t> </a:t>
            </a:r>
            <a:r>
              <a:rPr lang="en-US" altLang="en-US" sz="1000" dirty="0">
                <a:solidFill>
                  <a:srgbClr val="7071AD"/>
                </a:solidFill>
              </a:rPr>
              <a:t>Joseph Lstiburek  </a:t>
            </a:r>
            <a:fld id="{1F0A98B6-26A4-EC46-A5FD-59D85F22AA3B}" type="slidenum">
              <a:rPr lang="en-US" altLang="en-US" sz="1000"/>
              <a:pPr/>
              <a:t>‹#›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41644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E4B9F0F-6AF4-1641-A1E9-4CE668CAC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7071A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710713C-7D0C-464D-96E4-4FF6C666DC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endParaRPr lang="en-US" altLang="en-US" dirty="0"/>
          </a:p>
          <a:p>
            <a:r>
              <a:rPr lang="en-US" altLang="en-US" sz="1000" dirty="0"/>
              <a:t> </a:t>
            </a:r>
            <a:r>
              <a:rPr lang="en-US" altLang="en-US" sz="1000" dirty="0">
                <a:solidFill>
                  <a:srgbClr val="7071AD"/>
                </a:solidFill>
              </a:rPr>
              <a:t>Joseph Lstiburek  </a:t>
            </a:r>
            <a:fld id="{3DD307C2-50D7-4241-B56B-8D9432A54020}" type="slidenum">
              <a:rPr lang="en-US" altLang="en-US" sz="1000"/>
              <a:pPr/>
              <a:t>‹#›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81910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2EA9CA-D47A-5144-85A3-6400E39427D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7071A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A685E2-C484-B147-BCCC-B979BA38A0A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endParaRPr lang="en-US" altLang="en-US" dirty="0"/>
          </a:p>
          <a:p>
            <a:r>
              <a:rPr lang="en-US" altLang="en-US" sz="1000" dirty="0"/>
              <a:t> </a:t>
            </a:r>
            <a:r>
              <a:rPr lang="en-US" altLang="en-US" sz="1000" dirty="0">
                <a:solidFill>
                  <a:srgbClr val="7071AD"/>
                </a:solidFill>
              </a:rPr>
              <a:t>Joseph Lstiburek  </a:t>
            </a:r>
            <a:fld id="{93A69479-1CDC-324A-8EF7-CDF468BA8618}" type="slidenum">
              <a:rPr lang="en-US" altLang="en-US" sz="1000"/>
              <a:pPr/>
              <a:t>‹#›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504170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2E902A-CFAC-6E43-BEF4-E6ACBCD90A6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1000">
                <a:solidFill>
                  <a:srgbClr val="7071A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6F2CE2-A5CA-F74C-9DD9-D760A7E1C90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endParaRPr lang="en-US" altLang="en-US" dirty="0"/>
          </a:p>
          <a:p>
            <a:r>
              <a:rPr lang="en-US" altLang="en-US" sz="1000" dirty="0"/>
              <a:t> </a:t>
            </a:r>
            <a:r>
              <a:rPr lang="en-US" altLang="en-US" sz="1000" dirty="0">
                <a:solidFill>
                  <a:srgbClr val="7071AD"/>
                </a:solidFill>
              </a:rPr>
              <a:t>Joseph Lstiburek  </a:t>
            </a:r>
            <a:fld id="{084612B3-2D0A-7941-89FE-13E66D13315D}" type="slidenum">
              <a:rPr lang="en-US" altLang="en-US" sz="1000"/>
              <a:pPr/>
              <a:t>‹#›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930121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F0D62290-9972-E84B-B61A-444CF8E1A0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391275"/>
            <a:ext cx="9144000" cy="4667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C86F3FB-30DC-2244-B287-188724B260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CBDA6AD7-6D2C-274C-91B1-C874E53207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8610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751DCE9-81E3-A94A-8542-2A586B02847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" y="64008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+mj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Building Science Corporation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sz="1000" dirty="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1030" name="Line 9">
            <a:extLst>
              <a:ext uri="{FF2B5EF4-FFF2-40B4-BE49-F238E27FC236}">
                <a16:creationId xmlns:a16="http://schemas.microsoft.com/office/drawing/2014/main" id="{6E049E57-5D2C-134D-BFCB-BED93B812D1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391275"/>
            <a:ext cx="9144000" cy="0"/>
          </a:xfrm>
          <a:prstGeom prst="line">
            <a:avLst/>
          </a:prstGeom>
          <a:noFill/>
          <a:ln w="9525">
            <a:solidFill>
              <a:srgbClr val="7071A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9EF8E4F7-C54D-0848-8E69-E806E7B4F98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4008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anose="020B0604020202020204" pitchFamily="34" charset="0"/>
              </a:defRPr>
            </a:lvl1pPr>
          </a:lstStyle>
          <a:p>
            <a:endParaRPr lang="en-US" altLang="en-US" sz="1200" dirty="0"/>
          </a:p>
          <a:p>
            <a:r>
              <a:rPr lang="en-US" altLang="en-US" dirty="0"/>
              <a:t> </a:t>
            </a:r>
            <a:r>
              <a:rPr lang="en-US" altLang="en-US" dirty="0">
                <a:solidFill>
                  <a:srgbClr val="7071AD"/>
                </a:solidFill>
              </a:rPr>
              <a:t>Joseph Lstiburek  </a:t>
            </a:r>
            <a:fld id="{9F11601F-374E-6C42-8B63-B3B86549395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  <p:sldLayoutId id="2147484296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02" name="Rectangle 1026">
            <a:extLst>
              <a:ext uri="{FF2B5EF4-FFF2-40B4-BE49-F238E27FC236}">
                <a16:creationId xmlns:a16="http://schemas.microsoft.com/office/drawing/2014/main" id="{608D4AA7-190B-3C45-A48B-7EF60F7A24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66800" y="2819400"/>
            <a:ext cx="7772400" cy="121920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Building Science</a:t>
            </a:r>
          </a:p>
        </p:txBody>
      </p:sp>
      <p:sp>
        <p:nvSpPr>
          <p:cNvPr id="1382403" name="Rectangle 1027">
            <a:extLst>
              <a:ext uri="{FF2B5EF4-FFF2-40B4-BE49-F238E27FC236}">
                <a16:creationId xmlns:a16="http://schemas.microsoft.com/office/drawing/2014/main" id="{5511679E-8DCF-1E45-B4E3-A524631B4F7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4038600"/>
            <a:ext cx="7086600" cy="167640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There’s No Such Thing As A Free Thermodynamic Lunch</a:t>
            </a:r>
          </a:p>
        </p:txBody>
      </p:sp>
      <p:sp>
        <p:nvSpPr>
          <p:cNvPr id="15363" name="Text Box 1028">
            <a:extLst>
              <a:ext uri="{FF2B5EF4-FFF2-40B4-BE49-F238E27FC236}">
                <a16:creationId xmlns:a16="http://schemas.microsoft.com/office/drawing/2014/main" id="{0D068509-6D19-9348-9CBB-DD0F4C933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525713"/>
            <a:ext cx="655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BEBFDA"/>
                </a:solidFill>
                <a:latin typeface="Verdana" panose="020B0604030504040204" pitchFamily="34" charset="0"/>
              </a:rPr>
              <a:t> Joseph Lstiburek</a:t>
            </a:r>
            <a:r>
              <a:rPr lang="en-US" altLang="en-US" sz="1800" dirty="0">
                <a:solidFill>
                  <a:srgbClr val="9596C1"/>
                </a:solidFill>
                <a:latin typeface="Verdana" panose="020B0604030504040204" pitchFamily="34" charset="0"/>
              </a:rPr>
              <a:t>, Ph.D., </a:t>
            </a:r>
            <a:r>
              <a:rPr lang="en-US" altLang="en-US" sz="1800" dirty="0" err="1">
                <a:solidFill>
                  <a:srgbClr val="9596C1"/>
                </a:solidFill>
                <a:latin typeface="Verdana" panose="020B0604030504040204" pitchFamily="34" charset="0"/>
              </a:rPr>
              <a:t>P.Eng</a:t>
            </a:r>
            <a:r>
              <a:rPr lang="en-US" altLang="en-US" sz="1800" dirty="0">
                <a:solidFill>
                  <a:srgbClr val="9596C1"/>
                </a:solidFill>
                <a:latin typeface="Verdana" panose="020B0604030504040204" pitchFamily="34" charset="0"/>
              </a:rPr>
              <a:t>, ASHRAE Fellow</a:t>
            </a:r>
          </a:p>
        </p:txBody>
      </p:sp>
      <p:sp>
        <p:nvSpPr>
          <p:cNvPr id="15364" name="Text Box 1029">
            <a:extLst>
              <a:ext uri="{FF2B5EF4-FFF2-40B4-BE49-F238E27FC236}">
                <a16:creationId xmlns:a16="http://schemas.microsoft.com/office/drawing/2014/main" id="{4B138380-320A-2545-8ADF-CDADD6E9F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248400"/>
            <a:ext cx="655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9596C1"/>
                </a:solidFill>
                <a:latin typeface="Verdana" panose="020B0604030504040204" pitchFamily="34" charset="0"/>
              </a:rPr>
              <a:t>www.buildingscience.com</a:t>
            </a:r>
          </a:p>
        </p:txBody>
      </p:sp>
    </p:spTree>
    <p:extLst>
      <p:ext uri="{BB962C8B-B14F-4D97-AF65-F5344CB8AC3E}">
        <p14:creationId xmlns:p14="http://schemas.microsoft.com/office/powerpoint/2010/main" val="3408217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D01191A-3366-F93F-80DF-F6D0C42076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7F6E62B-F7D9-01C2-72B0-9146D2FD53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2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4D05F49D-05A1-214A-8D5B-5D743BDFE0DF}" type="slidenum">
              <a:rPr lang="en-US" altLang="en-US" sz="1000">
                <a:latin typeface="Arial" panose="020B0604020202020204" pitchFamily="34" charset="0"/>
              </a:rPr>
              <a:pPr eaLnBrk="1" hangingPunct="1"/>
              <a:t>10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45711936-43DE-4DFC-FDC4-BF62CD546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2</a:t>
            </a:r>
            <a:r>
              <a:rPr lang="en-AU" altLang="en-US" sz="2800" baseline="30000">
                <a:latin typeface="Arial" panose="020B0604020202020204" pitchFamily="34" charset="0"/>
              </a:rPr>
              <a:t>nd</a:t>
            </a:r>
            <a:r>
              <a:rPr lang="en-AU" altLang="en-US" sz="2800">
                <a:latin typeface="Arial" panose="020B0604020202020204" pitchFamily="34" charset="0"/>
              </a:rPr>
              <a:t> Law of Thermodynamics</a:t>
            </a:r>
          </a:p>
          <a:p>
            <a:pPr eaLnBrk="1" hangingPunct="1">
              <a:spcBef>
                <a:spcPct val="20000"/>
              </a:spcBef>
            </a:pPr>
            <a:endParaRPr lang="en-AU" altLang="en-US" sz="2800">
              <a:solidFill>
                <a:srgbClr val="BEBFDA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E7E85-778A-493D-BFB1-F799D55C2A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1000" dirty="0">
                <a:solidFill>
                  <a:srgbClr val="7071AD"/>
                </a:solidFill>
                <a:latin typeface="+mn-lt"/>
              </a:rPr>
              <a:t>Building Science Corporation</a:t>
            </a:r>
            <a:endParaRPr lang="en-US" sz="1000" dirty="0">
              <a:solidFill>
                <a:srgbClr val="7071AD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42D62-FFC4-8C02-B8C1-1D81C8169F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92B00B02-2FF3-C547-8396-B63BB230F519}" type="slidenum">
              <a:rPr lang="en-US" altLang="en-US" sz="1000">
                <a:latin typeface="Arial" panose="020B0604020202020204" pitchFamily="34" charset="0"/>
              </a:rPr>
              <a:pPr eaLnBrk="1" hangingPunct="1"/>
              <a:t>11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86B4A832-CBAE-F5F6-C37C-C72E62A15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19050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	In an isolated system, a process can occur only if it increases the total entropy of the system</a:t>
            </a:r>
          </a:p>
          <a:p>
            <a:pPr eaLnBrk="1" hangingPunct="1">
              <a:spcBef>
                <a:spcPct val="20000"/>
              </a:spcBef>
            </a:pPr>
            <a:endParaRPr lang="en-AU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	Rudolf Clausius</a:t>
            </a:r>
            <a:endParaRPr lang="en-AU" altLang="en-US" sz="2800">
              <a:solidFill>
                <a:srgbClr val="BEBFDA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3D955-25B8-323E-1213-D3BE26CD4B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A1E05-6205-03E3-0311-843F9F8530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2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207880CA-0D19-6846-8598-688E038E573A}" type="slidenum">
              <a:rPr lang="en-US" altLang="en-US" sz="1000">
                <a:latin typeface="Arial" panose="020B0604020202020204" pitchFamily="34" charset="0"/>
              </a:rPr>
              <a:pPr eaLnBrk="1" hangingPunct="1"/>
              <a:t>12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33795" name="Rectangle 1026">
            <a:extLst>
              <a:ext uri="{FF2B5EF4-FFF2-40B4-BE49-F238E27FC236}">
                <a16:creationId xmlns:a16="http://schemas.microsoft.com/office/drawing/2014/main" id="{1EE0ABCA-CA72-396D-CAE3-41F73C697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AU" altLang="en-US" sz="2800">
                <a:solidFill>
                  <a:schemeClr val="tx2"/>
                </a:solidFill>
                <a:latin typeface="Arial" panose="020B0604020202020204" pitchFamily="34" charset="0"/>
              </a:rPr>
              <a:t>Heat Flow Is From Warm To Cold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solidFill>
                  <a:schemeClr val="tx2"/>
                </a:solidFill>
                <a:latin typeface="Arial" panose="020B0604020202020204" pitchFamily="34" charset="0"/>
              </a:rPr>
              <a:t>Moisture Flow Is From Warm To Cold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solidFill>
                  <a:schemeClr val="tx2"/>
                </a:solidFill>
                <a:latin typeface="Arial" panose="020B0604020202020204" pitchFamily="34" charset="0"/>
              </a:rPr>
              <a:t>Moisture Flow Is From More To Less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solidFill>
                  <a:schemeClr val="tx2"/>
                </a:solidFill>
                <a:latin typeface="Arial" panose="020B0604020202020204" pitchFamily="34" charset="0"/>
              </a:rPr>
              <a:t>Air Flow Is From A Higher Pressure to a Lower Pressure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solidFill>
                  <a:schemeClr val="tx2"/>
                </a:solidFill>
                <a:latin typeface="Arial" panose="020B0604020202020204" pitchFamily="34" charset="0"/>
              </a:rPr>
              <a:t>Gravity Acts Down</a:t>
            </a:r>
            <a:endParaRPr lang="en-AU" altLang="en-US" sz="2800">
              <a:solidFill>
                <a:srgbClr val="BEBFDA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A4387-7D79-EE78-8658-7B58E81330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1000" dirty="0">
                <a:solidFill>
                  <a:srgbClr val="7071AD"/>
                </a:solidFill>
                <a:latin typeface="+mn-lt"/>
              </a:rPr>
              <a:t>Building Science Corporation</a:t>
            </a:r>
            <a:endParaRPr lang="en-US" sz="1000" dirty="0">
              <a:solidFill>
                <a:srgbClr val="7071AD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1A419-F046-B661-D515-756893DA1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C77FD641-DC43-2D4A-ADEB-F31149EBC1E4}" type="slidenum">
              <a:rPr lang="en-US" altLang="en-US" sz="1000">
                <a:latin typeface="Arial" panose="020B0604020202020204" pitchFamily="34" charset="0"/>
              </a:rPr>
              <a:pPr eaLnBrk="1" hangingPunct="1"/>
              <a:t>13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D84709D4-375D-4006-7819-BD2BDB1D7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1371600"/>
            <a:ext cx="7350125" cy="396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AU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Moisture Flow Is From Warm To Cold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Moisture Flow Is From More To Less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ECFDB2-01D3-FC56-C0E7-630A102C4B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1000" dirty="0">
                <a:solidFill>
                  <a:srgbClr val="7071AD"/>
                </a:solidFill>
                <a:latin typeface="+mn-lt"/>
              </a:rPr>
              <a:t>Building Science Corporation</a:t>
            </a:r>
            <a:endParaRPr lang="en-US" sz="1000" dirty="0">
              <a:solidFill>
                <a:srgbClr val="7071AD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9D53C-7B2E-8F02-28E0-6C7CC68B08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3D007D4B-2C2D-8046-A902-E7A80CC5E182}" type="slidenum">
              <a:rPr lang="en-US" altLang="en-US" sz="1000">
                <a:latin typeface="Arial" panose="020B0604020202020204" pitchFamily="34" charset="0"/>
              </a:rPr>
              <a:pPr eaLnBrk="1" hangingPunct="1"/>
              <a:t>14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A092531B-DA04-DDFF-14F1-5E2F9193A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1371600"/>
            <a:ext cx="7350125" cy="396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AU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Moisture Flow Is From Warm To Cold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Moisture Flow Is From More To Less</a:t>
            </a:r>
          </a:p>
          <a:p>
            <a:pPr eaLnBrk="1" hangingPunct="1">
              <a:spcBef>
                <a:spcPct val="20000"/>
              </a:spcBef>
            </a:pPr>
            <a:endParaRPr lang="en-AU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Thermal Gradient – Thermal Diffusion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Concentration Gradient – Molecular Diffusion</a:t>
            </a:r>
          </a:p>
          <a:p>
            <a:pPr eaLnBrk="1" hangingPunct="1">
              <a:spcBef>
                <a:spcPct val="20000"/>
              </a:spcBef>
            </a:pPr>
            <a:endParaRPr lang="en-AU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en-AU" altLang="en-US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3A479-5BB9-0A10-8BEB-ADD4BC0005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1000" dirty="0">
                <a:solidFill>
                  <a:srgbClr val="7071AD"/>
                </a:solidFill>
                <a:latin typeface="+mn-lt"/>
              </a:rPr>
              <a:t>Building Science Corporation</a:t>
            </a:r>
            <a:endParaRPr lang="en-US" sz="1000" dirty="0">
              <a:solidFill>
                <a:srgbClr val="7071AD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3C17F-6AF6-692F-8ED0-5AD981A456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09EE4D57-2ED7-E241-A342-488466F08B20}" type="slidenum">
              <a:rPr lang="en-US" altLang="en-US" sz="1000">
                <a:latin typeface="Arial" panose="020B0604020202020204" pitchFamily="34" charset="0"/>
              </a:rPr>
              <a:pPr eaLnBrk="1" hangingPunct="1"/>
              <a:t>15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373511C7-5D5B-61C3-4FBD-5DCD98DAA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1371600"/>
            <a:ext cx="7350125" cy="396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AU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Moisture Flow Is From Warm To Cold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Moisture Flow Is From More To Less</a:t>
            </a:r>
          </a:p>
          <a:p>
            <a:pPr eaLnBrk="1" hangingPunct="1">
              <a:spcBef>
                <a:spcPct val="20000"/>
              </a:spcBef>
            </a:pPr>
            <a:endParaRPr lang="en-AU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Thermal Gradient – Thermal Diffusion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Concentration Gradient – Molecular Diffusion</a:t>
            </a:r>
          </a:p>
          <a:p>
            <a:pPr eaLnBrk="1" hangingPunct="1">
              <a:spcBef>
                <a:spcPct val="20000"/>
              </a:spcBef>
            </a:pPr>
            <a:endParaRPr lang="en-AU" altLang="en-US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Vapor Diffusion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CE548D7-9824-4E48-D4CE-91E7047A91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Arial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821795E-C9D1-6A5A-24E4-FE3909377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CF7E593C-4770-B347-893A-9AF590A5731F}" type="slidenum">
              <a:rPr lang="en-US" altLang="en-US" sz="1000">
                <a:latin typeface="Arial" panose="020B0604020202020204" pitchFamily="34" charset="0"/>
              </a:rPr>
              <a:pPr eaLnBrk="1" hangingPunct="1"/>
              <a:t>16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108371A4-EB44-300E-5CC3-7103D867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Thermodynamic Potential</a:t>
            </a:r>
          </a:p>
          <a:p>
            <a:pPr eaLnBrk="1" hangingPunct="1">
              <a:spcBef>
                <a:spcPct val="20000"/>
              </a:spcBef>
            </a:pPr>
            <a:endParaRPr lang="en-AU" altLang="en-US" sz="2800">
              <a:solidFill>
                <a:srgbClr val="BEBFDA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2F67A9-3300-EF77-8192-1A5F8226E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05E600-324C-CDAB-2BD8-D6E39DC249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2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 </a:t>
            </a:r>
            <a:r>
              <a:rPr lang="en-US" altLang="en-US" sz="12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0F596517-64F8-B744-B19D-1ABA96868801}" type="slidenum">
              <a:rPr lang="en-US" altLang="en-US" sz="1200">
                <a:latin typeface="Arial" panose="020B0604020202020204" pitchFamily="34" charset="0"/>
              </a:rPr>
              <a:pPr eaLnBrk="1" hangingPunct="1"/>
              <a:t>17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35843" name="Picture 2" descr="Psych_Chart_Carrier">
            <a:extLst>
              <a:ext uri="{FF2B5EF4-FFF2-40B4-BE49-F238E27FC236}">
                <a16:creationId xmlns:a16="http://schemas.microsoft.com/office/drawing/2014/main" id="{28D7639B-BEF2-E14E-3C9E-D9F264F0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58775"/>
            <a:ext cx="8250237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0568D-DCD5-0D4A-9460-D735A5C628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3FA618EB-4B8A-5043-8864-E8B613E810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67C0D966-7E9F-D148-BC83-246B05897685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0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9456B358-0854-ED4C-BF7C-778759062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 dirty="0"/>
              <a:t>Energy Flow</a:t>
            </a:r>
            <a:endParaRPr lang="en-AU" altLang="en-US" sz="2800" dirty="0">
              <a:solidFill>
                <a:srgbClr val="BEBF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65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CE1A52-3A92-5271-37F4-EE5C534F0CF3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104900" y="806450"/>
            <a:ext cx="7162800" cy="47879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651A5D-599D-C4B6-97ED-6195237E08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9C0A5-A315-C9C0-D88B-961E17D0F8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C5BE097A-A209-E646-840A-3DB1C2C19BED}" type="slidenum">
              <a:rPr lang="en-US" altLang="en-US" sz="1000" smtClean="0"/>
              <a:pPr/>
              <a:t>19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735429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0568D-DCD5-0D4A-9460-D735A5C628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3FA618EB-4B8A-5043-8864-E8B613E810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67C0D966-7E9F-D148-BC83-246B05897685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0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9456B358-0854-ED4C-BF7C-778759062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/>
              <a:t>Some Physics….</a:t>
            </a:r>
            <a:endParaRPr lang="en-AU" altLang="en-US" sz="2800">
              <a:solidFill>
                <a:srgbClr val="BEBF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66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F40CA5-FA82-A7E9-480B-6A91CF58D7EE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123950" y="806450"/>
            <a:ext cx="7124700" cy="47879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E7FF99-5FEA-1039-5B9D-FD987D78E2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00692-6F34-A26F-6EFC-CF4FE212A6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C5BE097A-A209-E646-840A-3DB1C2C19BED}" type="slidenum">
              <a:rPr lang="en-US" altLang="en-US" sz="1000" smtClean="0"/>
              <a:pPr/>
              <a:t>20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800267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B64CB7-3559-9DEF-E32E-90EFE9F42EA9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104900" y="825500"/>
            <a:ext cx="7162800" cy="47498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F62D5-4F1C-0C07-5CE7-0759ECA93C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B9EA2-B624-71CA-CEF7-967F9EAF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C5BE097A-A209-E646-840A-3DB1C2C19BED}" type="slidenum">
              <a:rPr lang="en-US" altLang="en-US" sz="1000" smtClean="0"/>
              <a:pPr/>
              <a:t>21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179623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B03C17-77DD-4B01-09DD-6B6EF21359B8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282700" y="876300"/>
            <a:ext cx="6807200" cy="46482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10496-CE41-31EB-196D-A9B8774C93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AA65F-B7C2-8B9D-3F9A-D2B8C8C183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C5BE097A-A209-E646-840A-3DB1C2C19BED}" type="slidenum">
              <a:rPr lang="en-US" altLang="en-US" sz="1000" smtClean="0"/>
              <a:pPr/>
              <a:t>22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608184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32F8C4-5E34-3D56-1895-BFA7E033FC4F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155700" y="876300"/>
            <a:ext cx="7061200" cy="46482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5A42D-8DEB-2B9B-95C5-90BCDAEA1B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39956-8681-E116-4EE1-ED3BE8117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C5BE097A-A209-E646-840A-3DB1C2C19BED}" type="slidenum">
              <a:rPr lang="en-US" altLang="en-US" sz="1000" smtClean="0"/>
              <a:pPr/>
              <a:t>23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570371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0568D-DCD5-0D4A-9460-D735A5C628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3FA618EB-4B8A-5043-8864-E8B613E810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67C0D966-7E9F-D148-BC83-246B05897685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0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9456B358-0854-ED4C-BF7C-778759062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 dirty="0"/>
              <a:t>Materials</a:t>
            </a:r>
            <a:endParaRPr lang="en-AU" altLang="en-US" sz="2800" dirty="0">
              <a:solidFill>
                <a:srgbClr val="BEBF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14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033884-FC3B-054F-9E6D-64AE28875D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3106" name="Slide Number Placeholder 2">
            <a:extLst>
              <a:ext uri="{FF2B5EF4-FFF2-40B4-BE49-F238E27FC236}">
                <a16:creationId xmlns:a16="http://schemas.microsoft.com/office/drawing/2014/main" id="{7E7B75E3-B1E1-1F4B-90FE-817128DC9C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30517C8C-40C3-0846-AF36-757ECAEE2178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000"/>
          </a:p>
        </p:txBody>
      </p:sp>
      <p:pic>
        <p:nvPicPr>
          <p:cNvPr id="303107" name="Picture 3" descr="OSB_Flakes.jpg">
            <a:extLst>
              <a:ext uri="{FF2B5EF4-FFF2-40B4-BE49-F238E27FC236}">
                <a16:creationId xmlns:a16="http://schemas.microsoft.com/office/drawing/2014/main" id="{8905352C-94B7-6942-9AAC-1E183B271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09600"/>
            <a:ext cx="79629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561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49AE4A-3CEA-FE42-BE6D-2A8ACEA216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4130" name="Slide Number Placeholder 2">
            <a:extLst>
              <a:ext uri="{FF2B5EF4-FFF2-40B4-BE49-F238E27FC236}">
                <a16:creationId xmlns:a16="http://schemas.microsoft.com/office/drawing/2014/main" id="{43B35B8B-1CBE-CB41-A2CD-DCF7F80B73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DB12DFD9-9E0A-1042-97DC-7EBCC02FE8FF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000"/>
          </a:p>
        </p:txBody>
      </p:sp>
      <p:pic>
        <p:nvPicPr>
          <p:cNvPr id="304131" name="Picture 3" descr="OSB-Platte.jpg">
            <a:extLst>
              <a:ext uri="{FF2B5EF4-FFF2-40B4-BE49-F238E27FC236}">
                <a16:creationId xmlns:a16="http://schemas.microsoft.com/office/drawing/2014/main" id="{9EF42BE9-DFF0-A14E-9F4D-B33A14300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385050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451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3B99B32D-2B4B-F14F-B94E-E7AEE432FC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5154" name="Slide Number Placeholder 2">
            <a:extLst>
              <a:ext uri="{FF2B5EF4-FFF2-40B4-BE49-F238E27FC236}">
                <a16:creationId xmlns:a16="http://schemas.microsoft.com/office/drawing/2014/main" id="{B6317A75-3F3A-2C44-A284-CB26C9840F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 </a:t>
            </a:r>
            <a:r>
              <a:rPr lang="en-US" altLang="en-US" sz="1200">
                <a:solidFill>
                  <a:srgbClr val="7071AD"/>
                </a:solidFill>
              </a:rPr>
              <a:t>  </a:t>
            </a:r>
            <a:fld id="{F1AEEB00-97A7-BB41-BC36-4C01F1B8700A}" type="slidenum">
              <a:rPr lang="en-US" altLang="en-US" sz="12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200"/>
          </a:p>
        </p:txBody>
      </p:sp>
      <p:pic>
        <p:nvPicPr>
          <p:cNvPr id="305155" name="Picture 2" descr="Permeance_vpr_retard_#D9E63.jpg                                00084547Macintosh HD                   C17146F9:">
            <a:extLst>
              <a:ext uri="{FF2B5EF4-FFF2-40B4-BE49-F238E27FC236}">
                <a16:creationId xmlns:a16="http://schemas.microsoft.com/office/drawing/2014/main" id="{7093ED8F-137E-1641-9458-1FD90C13D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912813"/>
            <a:ext cx="80343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011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D31797-D35A-834B-AD41-47DD286811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6178" name="Slide Number Placeholder 2">
            <a:extLst>
              <a:ext uri="{FF2B5EF4-FFF2-40B4-BE49-F238E27FC236}">
                <a16:creationId xmlns:a16="http://schemas.microsoft.com/office/drawing/2014/main" id="{9EDB9CBF-CB6E-8E40-AA21-2DD9C09D09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A178D617-89F0-3E4D-AC2A-12793A9A3294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000"/>
          </a:p>
        </p:txBody>
      </p:sp>
      <p:pic>
        <p:nvPicPr>
          <p:cNvPr id="306179" name="Picture 3">
            <a:extLst>
              <a:ext uri="{FF2B5EF4-FFF2-40B4-BE49-F238E27FC236}">
                <a16:creationId xmlns:a16="http://schemas.microsoft.com/office/drawing/2014/main" id="{0156E062-7251-B149-A390-745169FDB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57200"/>
            <a:ext cx="81470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384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0568D-DCD5-0D4A-9460-D735A5C628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3FA618EB-4B8A-5043-8864-E8B613E810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67C0D966-7E9F-D148-BC83-246B05897685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0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9456B358-0854-ED4C-BF7C-778759062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 dirty="0"/>
              <a:t>Airtightness</a:t>
            </a:r>
            <a:endParaRPr lang="en-AU" altLang="en-US" sz="2800" dirty="0">
              <a:solidFill>
                <a:srgbClr val="BEBF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51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4634767-D3EC-F645-A0D4-FE506873CE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22530" name="Slide Number Placeholder 4">
            <a:extLst>
              <a:ext uri="{FF2B5EF4-FFF2-40B4-BE49-F238E27FC236}">
                <a16:creationId xmlns:a16="http://schemas.microsoft.com/office/drawing/2014/main" id="{05527B56-F2EE-6B49-A761-DA64B55562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 </a:t>
            </a:r>
            <a:r>
              <a:rPr lang="en-US" altLang="en-US" sz="1200">
                <a:solidFill>
                  <a:srgbClr val="7071AD"/>
                </a:solidFill>
              </a:rPr>
              <a:t>Joseph Lstiburek  </a:t>
            </a:r>
            <a:fld id="{C40CE4B5-DB60-B14D-BBCB-072E9ADFD473}" type="slidenum">
              <a:rPr lang="en-US" altLang="en-US" sz="12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518ED125-79D7-2F47-906E-883100A05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/>
              <a:t>Arrhenius Equation</a:t>
            </a:r>
          </a:p>
          <a:p>
            <a:pPr eaLnBrk="1" hangingPunct="1">
              <a:buFontTx/>
              <a:buNone/>
            </a:pPr>
            <a:endParaRPr lang="en-AU" altLang="en-US" sz="2800">
              <a:solidFill>
                <a:srgbClr val="BEBFDA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FAEDCF-3247-D011-23E8-BDB0854A0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</p:txBody>
      </p:sp>
      <p:sp>
        <p:nvSpPr>
          <p:cNvPr id="23554" name="Slide Number Placeholder 3">
            <a:extLst>
              <a:ext uri="{FF2B5EF4-FFF2-40B4-BE49-F238E27FC236}">
                <a16:creationId xmlns:a16="http://schemas.microsoft.com/office/drawing/2014/main" id="{F24082F5-72CE-D155-A991-E10C07C988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 </a:t>
            </a:r>
            <a:fld id="{80D09E06-B19F-5743-91BA-36C703DAFF4C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0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3E9CABAF-DFC4-5D2E-02C9-87A80C052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990600"/>
            <a:ext cx="7426325" cy="434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 dirty="0"/>
              <a:t>Typical				5 ach@50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Getting rid of big holes		3 ach@50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Getting rid of smaller holes	1.5 ach@50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Getting Passive	 		1.0 ach@50</a:t>
            </a:r>
          </a:p>
          <a:p>
            <a:pPr eaLnBrk="1" hangingPunct="1">
              <a:buFontTx/>
              <a:buNone/>
            </a:pPr>
            <a:endParaRPr lang="en-AU" altLang="en-US" sz="2800" dirty="0"/>
          </a:p>
          <a:p>
            <a:pPr eaLnBrk="1" hangingPunct="1">
              <a:buFontTx/>
              <a:buNone/>
            </a:pPr>
            <a:endParaRPr lang="en-AU" altLang="en-US" sz="2800" dirty="0"/>
          </a:p>
          <a:p>
            <a:pPr eaLnBrk="1" hangingPunct="1">
              <a:buFontTx/>
              <a:buNone/>
            </a:pPr>
            <a:endParaRPr lang="en-AU" altLang="en-US" sz="2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Content Placeholder 1" descr="Exhaust.jpg">
            <a:extLst>
              <a:ext uri="{FF2B5EF4-FFF2-40B4-BE49-F238E27FC236}">
                <a16:creationId xmlns:a16="http://schemas.microsoft.com/office/drawing/2014/main" id="{FE988B16-D2B3-7D41-8C9E-6CC38A9E5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5" r="-4465"/>
          <a:stretch>
            <a:fillRect/>
          </a:stretch>
        </p:blipFill>
        <p:spPr>
          <a:xfrm>
            <a:off x="2209800" y="1511300"/>
            <a:ext cx="4343400" cy="29083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1ECBD-AC26-9C4D-8660-2B84C19E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40963" name="Slide Number Placeholder 4">
            <a:extLst>
              <a:ext uri="{FF2B5EF4-FFF2-40B4-BE49-F238E27FC236}">
                <a16:creationId xmlns:a16="http://schemas.microsoft.com/office/drawing/2014/main" id="{508ED1CB-2DCB-8D4E-B521-5D7336A5B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7E7E820E-3452-EB45-8920-40B6BCEC3D30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2196660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Content Placeholder 1" descr="HRV.jpg">
            <a:extLst>
              <a:ext uri="{FF2B5EF4-FFF2-40B4-BE49-F238E27FC236}">
                <a16:creationId xmlns:a16="http://schemas.microsoft.com/office/drawing/2014/main" id="{182FAFCC-C3DC-F849-8CE7-D63CC712E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24" b="-10724"/>
          <a:stretch>
            <a:fillRect/>
          </a:stretch>
        </p:blipFill>
        <p:spPr>
          <a:xfrm>
            <a:off x="304800" y="381000"/>
            <a:ext cx="8534400" cy="5715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3E9FB-0284-3544-8DB3-0032F0EE01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41987" name="Slide Number Placeholder 4">
            <a:extLst>
              <a:ext uri="{FF2B5EF4-FFF2-40B4-BE49-F238E27FC236}">
                <a16:creationId xmlns:a16="http://schemas.microsoft.com/office/drawing/2014/main" id="{D87C72E3-897B-9048-A194-7734FAC970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38F6AFE3-D0D4-014D-8520-CA4138459EEB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3367841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0568D-DCD5-0D4A-9460-D735A5C628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3FA618EB-4B8A-5043-8864-E8B613E810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67C0D966-7E9F-D148-BC83-246B05897685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0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9456B358-0854-ED4C-BF7C-778759062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 dirty="0"/>
              <a:t>Ventilation Rates</a:t>
            </a:r>
            <a:endParaRPr lang="en-AU" altLang="en-US" sz="2800" dirty="0">
              <a:solidFill>
                <a:srgbClr val="BEBF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3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C980B9-00A9-844D-B6BC-EC4FEE3CB5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</p:txBody>
      </p:sp>
      <p:sp>
        <p:nvSpPr>
          <p:cNvPr id="86018" name="Slide Number Placeholder 3">
            <a:extLst>
              <a:ext uri="{FF2B5EF4-FFF2-40B4-BE49-F238E27FC236}">
                <a16:creationId xmlns:a16="http://schemas.microsoft.com/office/drawing/2014/main" id="{5F225881-0EBC-EC49-B7EC-7C40BB817E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 </a:t>
            </a:r>
            <a:fld id="{3137836E-AC19-CB4C-9BA0-A170B06957AC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000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28C6E030-A365-D349-8A88-E590A4DE5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/>
              <a:t>Dilution Is Not The Solution To Indoor Pollution</a:t>
            </a:r>
          </a:p>
          <a:p>
            <a:pPr eaLnBrk="1" hangingPunct="1">
              <a:buFontTx/>
              <a:buNone/>
            </a:pPr>
            <a:r>
              <a:rPr lang="en-AU" altLang="en-US" sz="2800"/>
              <a:t>Source Control</a:t>
            </a:r>
          </a:p>
        </p:txBody>
      </p:sp>
    </p:spTree>
    <p:extLst>
      <p:ext uri="{BB962C8B-B14F-4D97-AF65-F5344CB8AC3E}">
        <p14:creationId xmlns:p14="http://schemas.microsoft.com/office/powerpoint/2010/main" val="2094074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643B47-F9AA-2D4B-8C2B-0E77EF99A6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</p:txBody>
      </p:sp>
      <p:sp>
        <p:nvSpPr>
          <p:cNvPr id="87042" name="Slide Number Placeholder 3">
            <a:extLst>
              <a:ext uri="{FF2B5EF4-FFF2-40B4-BE49-F238E27FC236}">
                <a16:creationId xmlns:a16="http://schemas.microsoft.com/office/drawing/2014/main" id="{4F7DEF14-8638-E742-99F8-F4E32BC2CC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 </a:t>
            </a:r>
            <a:fld id="{9D99069D-846E-0F4E-BC91-8A7D586B6035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000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25CADB11-7EDE-894B-8F8A-C8656A0BD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/>
              <a:t>Dilution For People</a:t>
            </a:r>
          </a:p>
          <a:p>
            <a:pPr eaLnBrk="1" hangingPunct="1">
              <a:buFontTx/>
              <a:buNone/>
            </a:pPr>
            <a:r>
              <a:rPr lang="en-AU" altLang="en-US" sz="2800"/>
              <a:t>Source Control For The Building</a:t>
            </a:r>
          </a:p>
        </p:txBody>
      </p:sp>
    </p:spTree>
    <p:extLst>
      <p:ext uri="{BB962C8B-B14F-4D97-AF65-F5344CB8AC3E}">
        <p14:creationId xmlns:p14="http://schemas.microsoft.com/office/powerpoint/2010/main" val="2943521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ABE94-0296-0C68-2DA7-5CC6FEA100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</p:txBody>
      </p:sp>
      <p:sp>
        <p:nvSpPr>
          <p:cNvPr id="41986" name="Slide Number Placeholder 3">
            <a:extLst>
              <a:ext uri="{FF2B5EF4-FFF2-40B4-BE49-F238E27FC236}">
                <a16:creationId xmlns:a16="http://schemas.microsoft.com/office/drawing/2014/main" id="{6B388ED1-2791-9BF6-898D-9C1C4D9A4B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 </a:t>
            </a:r>
            <a:fld id="{6B7E489D-E83C-7944-BB25-AAD8C3E54499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000"/>
          </a:p>
        </p:txBody>
      </p:sp>
      <p:pic>
        <p:nvPicPr>
          <p:cNvPr id="41987" name="Picture 1" descr="HCHO.tiff">
            <a:extLst>
              <a:ext uri="{FF2B5EF4-FFF2-40B4-BE49-F238E27FC236}">
                <a16:creationId xmlns:a16="http://schemas.microsoft.com/office/drawing/2014/main" id="{252A61A4-D5C3-5FB1-0706-1E9638A6E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58813"/>
            <a:ext cx="6007100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745772-6983-DCD9-3B4E-A9705B86C0A5}"/>
              </a:ext>
            </a:extLst>
          </p:cNvPr>
          <p:cNvSpPr txBox="1"/>
          <p:nvPr/>
        </p:nvSpPr>
        <p:spPr>
          <a:xfrm>
            <a:off x="2057400" y="5943600"/>
            <a:ext cx="541020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100" dirty="0" err="1">
                <a:latin typeface="+mn-lt"/>
                <a:ea typeface="ＭＳ Ｐゴシック" charset="0"/>
                <a:cs typeface="ＭＳ Ｐゴシック" charset="0"/>
              </a:rPr>
              <a:t>Aubin</a:t>
            </a:r>
            <a:r>
              <a:rPr lang="en-US" sz="1100" dirty="0">
                <a:latin typeface="+mn-lt"/>
                <a:ea typeface="ＭＳ Ｐゴシック" charset="0"/>
                <a:cs typeface="ＭＳ Ｐゴシック" charset="0"/>
              </a:rPr>
              <a:t>, D., Won, D.Y., </a:t>
            </a:r>
            <a:r>
              <a:rPr lang="en-US" sz="1100" dirty="0" err="1">
                <a:latin typeface="+mn-lt"/>
                <a:ea typeface="ＭＳ Ｐゴシック" charset="0"/>
                <a:cs typeface="ＭＳ Ｐゴシック" charset="0"/>
              </a:rPr>
              <a:t>Schleibinger</a:t>
            </a:r>
            <a:r>
              <a:rPr lang="en-US" sz="1100" dirty="0">
                <a:latin typeface="+mn-lt"/>
                <a:ea typeface="ＭＳ Ｐゴシック" charset="0"/>
                <a:cs typeface="ＭＳ Ｐゴシック" charset="0"/>
              </a:rPr>
              <a:t>, H., 2010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71A204-D50E-9636-7BA4-4022C81D99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</p:txBody>
      </p:sp>
      <p:sp>
        <p:nvSpPr>
          <p:cNvPr id="43010" name="Slide Number Placeholder 3">
            <a:extLst>
              <a:ext uri="{FF2B5EF4-FFF2-40B4-BE49-F238E27FC236}">
                <a16:creationId xmlns:a16="http://schemas.microsoft.com/office/drawing/2014/main" id="{33395C4D-6188-BED1-BF54-7743A7F837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 </a:t>
            </a:r>
            <a:fld id="{8D9743DD-AAF9-B04E-A4A5-123306AA0DF4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000"/>
          </a:p>
        </p:txBody>
      </p:sp>
      <p:pic>
        <p:nvPicPr>
          <p:cNvPr id="43011" name="Picture 1" descr="Figure 1.png">
            <a:extLst>
              <a:ext uri="{FF2B5EF4-FFF2-40B4-BE49-F238E27FC236}">
                <a16:creationId xmlns:a16="http://schemas.microsoft.com/office/drawing/2014/main" id="{8562504C-2918-D9F7-C3DD-50003DA4D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295275"/>
            <a:ext cx="8370887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0568D-DCD5-0D4A-9460-D735A5C628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3FA618EB-4B8A-5043-8864-E8B613E810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67C0D966-7E9F-D148-BC83-246B05897685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0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9456B358-0854-ED4C-BF7C-778759062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 dirty="0"/>
              <a:t>Pressures</a:t>
            </a:r>
            <a:endParaRPr lang="en-AU" altLang="en-US" sz="2800" dirty="0">
              <a:solidFill>
                <a:srgbClr val="BEBF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60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495FB-C9AA-C74D-9FA9-ED3D4957DD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</p:txBody>
      </p:sp>
      <p:sp>
        <p:nvSpPr>
          <p:cNvPr id="92162" name="Slide Number Placeholder 3">
            <a:extLst>
              <a:ext uri="{FF2B5EF4-FFF2-40B4-BE49-F238E27FC236}">
                <a16:creationId xmlns:a16="http://schemas.microsoft.com/office/drawing/2014/main" id="{83DC361A-B9B7-9848-88A7-EAD4612D4C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 </a:t>
            </a:r>
            <a:fld id="{3027C43D-BD0E-4B4F-9E2A-AB9202AA3528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000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A765D30A-A9FD-6A4A-86D7-3A9CB334D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/>
              <a:t>Kitchen Exhaust Hoods</a:t>
            </a:r>
          </a:p>
          <a:p>
            <a:pPr eaLnBrk="1" hangingPunct="1">
              <a:buFontTx/>
              <a:buNone/>
            </a:pPr>
            <a:endParaRPr lang="en-AU" altLang="en-US" sz="2800"/>
          </a:p>
        </p:txBody>
      </p:sp>
    </p:spTree>
    <p:extLst>
      <p:ext uri="{BB962C8B-B14F-4D97-AF65-F5344CB8AC3E}">
        <p14:creationId xmlns:p14="http://schemas.microsoft.com/office/powerpoint/2010/main" val="1605049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86218B-E1E2-4E42-BFCB-DA713C131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23554" name="Slide Number Placeholder 3">
            <a:extLst>
              <a:ext uri="{FF2B5EF4-FFF2-40B4-BE49-F238E27FC236}">
                <a16:creationId xmlns:a16="http://schemas.microsoft.com/office/drawing/2014/main" id="{73CB9A30-8656-614F-AA8E-2AD28EF317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2BB63670-5DDA-D644-AB70-2CDE1E738AF3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000"/>
          </a:p>
        </p:txBody>
      </p:sp>
      <p:sp>
        <p:nvSpPr>
          <p:cNvPr id="23555" name="Rectangle 1026">
            <a:extLst>
              <a:ext uri="{FF2B5EF4-FFF2-40B4-BE49-F238E27FC236}">
                <a16:creationId xmlns:a16="http://schemas.microsoft.com/office/drawing/2014/main" id="{79D06549-47A2-8349-84BA-9D5A2FE3E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>
                <a:solidFill>
                  <a:schemeClr val="tx2"/>
                </a:solidFill>
              </a:rPr>
              <a:t>For Every 10 Degree K Rise</a:t>
            </a:r>
          </a:p>
          <a:p>
            <a:pPr eaLnBrk="1" hangingPunct="1">
              <a:buFontTx/>
              <a:buNone/>
            </a:pPr>
            <a:r>
              <a:rPr lang="en-AU" altLang="en-US" sz="2800">
                <a:solidFill>
                  <a:schemeClr val="tx2"/>
                </a:solidFill>
              </a:rPr>
              <a:t>Reaction Rate Doubles</a:t>
            </a:r>
          </a:p>
          <a:p>
            <a:pPr eaLnBrk="1" hangingPunct="1">
              <a:buFontTx/>
              <a:buNone/>
            </a:pPr>
            <a:endParaRPr lang="en-AU" altLang="en-US" sz="2800">
              <a:solidFill>
                <a:schemeClr val="tx2"/>
              </a:solidFill>
            </a:endParaRPr>
          </a:p>
          <a:p>
            <a:pPr eaLnBrk="1" hangingPunct="1">
              <a:buFontTx/>
              <a:buNone/>
            </a:pPr>
            <a:endParaRPr lang="en-AU" altLang="en-US" sz="2800">
              <a:solidFill>
                <a:schemeClr val="tx2"/>
              </a:solidFill>
            </a:endParaRPr>
          </a:p>
          <a:p>
            <a:pPr eaLnBrk="1" hangingPunct="1">
              <a:buFontTx/>
              <a:buNone/>
            </a:pPr>
            <a:endParaRPr lang="en-AU" altLang="en-US" sz="2800">
              <a:solidFill>
                <a:schemeClr val="tx2"/>
              </a:solidFill>
            </a:endParaRPr>
          </a:p>
        </p:txBody>
      </p:sp>
      <p:pic>
        <p:nvPicPr>
          <p:cNvPr id="23556" name="Picture 1" descr="Arrhenius.tiff">
            <a:extLst>
              <a:ext uri="{FF2B5EF4-FFF2-40B4-BE49-F238E27FC236}">
                <a16:creationId xmlns:a16="http://schemas.microsoft.com/office/drawing/2014/main" id="{CA045EC4-0334-5544-BAE6-AF8AA4B51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01938"/>
            <a:ext cx="27432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Content Placeholder 4" descr="Figure 2.jpg">
            <a:extLst>
              <a:ext uri="{FF2B5EF4-FFF2-40B4-BE49-F238E27FC236}">
                <a16:creationId xmlns:a16="http://schemas.microsoft.com/office/drawing/2014/main" id="{0416F2C5-9053-6644-A712-3F931351EDEC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52" r="-50052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11F197-7D10-3649-864C-1FD236BE31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93187" name="Slide Number Placeholder 3">
            <a:extLst>
              <a:ext uri="{FF2B5EF4-FFF2-40B4-BE49-F238E27FC236}">
                <a16:creationId xmlns:a16="http://schemas.microsoft.com/office/drawing/2014/main" id="{E862C948-6055-5B43-A76C-216A9C78C7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1D5CB94A-8C1E-8046-B7E7-780C037B04DB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1768517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Content Placeholder 4" descr="DSC03364.JPG">
            <a:extLst>
              <a:ext uri="{FF2B5EF4-FFF2-40B4-BE49-F238E27FC236}">
                <a16:creationId xmlns:a16="http://schemas.microsoft.com/office/drawing/2014/main" id="{D6CF965C-C2C4-8D45-8614-27B1A73824E6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57" r="-5757"/>
          <a:stretch>
            <a:fillRect/>
          </a:stretch>
        </p:blipFill>
        <p:spPr>
          <a:xfrm rot="5400000">
            <a:off x="1525588" y="1068387"/>
            <a:ext cx="6438900" cy="407352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8F983-3D21-2549-BB0E-20C84CC54D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 dirty="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 dirty="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94211" name="Slide Number Placeholder 3">
            <a:extLst>
              <a:ext uri="{FF2B5EF4-FFF2-40B4-BE49-F238E27FC236}">
                <a16:creationId xmlns:a16="http://schemas.microsoft.com/office/drawing/2014/main" id="{1416CEEC-A606-6B49-959F-21AE7A4EC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   </a:t>
            </a:r>
            <a:fld id="{D7802781-25C0-4C49-99F5-9D02E1AE54E6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2768267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Content Placeholder 4" descr="Figure 3.jpg">
            <a:extLst>
              <a:ext uri="{FF2B5EF4-FFF2-40B4-BE49-F238E27FC236}">
                <a16:creationId xmlns:a16="http://schemas.microsoft.com/office/drawing/2014/main" id="{08F907DF-F59A-104C-A155-684D0789B93A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46" r="-6946"/>
          <a:stretch>
            <a:fillRect/>
          </a:stretch>
        </p:blipFill>
        <p:spPr>
          <a:xfrm>
            <a:off x="1524000" y="457200"/>
            <a:ext cx="6324600" cy="42545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CEF382-A1C1-D242-9AD6-CFD9150D1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95235" name="Slide Number Placeholder 3">
            <a:extLst>
              <a:ext uri="{FF2B5EF4-FFF2-40B4-BE49-F238E27FC236}">
                <a16:creationId xmlns:a16="http://schemas.microsoft.com/office/drawing/2014/main" id="{37DF36FF-CC43-3047-A5E6-ADEAAA365A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8A913972-5EE4-C549-89F9-C4464E638574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3672802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Content Placeholder 4" descr="Figure 4.jpg">
            <a:extLst>
              <a:ext uri="{FF2B5EF4-FFF2-40B4-BE49-F238E27FC236}">
                <a16:creationId xmlns:a16="http://schemas.microsoft.com/office/drawing/2014/main" id="{ED397E98-C621-E14B-B886-C43BECFFE8BA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73" r="-32173"/>
          <a:stretch>
            <a:fillRect/>
          </a:stretch>
        </p:blipFill>
        <p:spPr>
          <a:xfrm>
            <a:off x="457200" y="304800"/>
            <a:ext cx="8610600" cy="57912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3468-DE8A-FF47-A667-66E158B876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96259" name="Slide Number Placeholder 3">
            <a:extLst>
              <a:ext uri="{FF2B5EF4-FFF2-40B4-BE49-F238E27FC236}">
                <a16:creationId xmlns:a16="http://schemas.microsoft.com/office/drawing/2014/main" id="{1E27732D-B1E8-DE46-95E2-503628D91E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02BE355E-0B48-8746-A2BE-7B58A4D9C505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2708550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Content Placeholder 4" descr="Westford Hood I.JPG">
            <a:extLst>
              <a:ext uri="{FF2B5EF4-FFF2-40B4-BE49-F238E27FC236}">
                <a16:creationId xmlns:a16="http://schemas.microsoft.com/office/drawing/2014/main" id="{2A00D91E-1CD3-C848-A4EE-7D8F16C82187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57" r="-5757"/>
          <a:stretch>
            <a:fillRect/>
          </a:stretch>
        </p:blipFill>
        <p:spPr>
          <a:xfrm rot="5400000">
            <a:off x="1570831" y="1037432"/>
            <a:ext cx="6230937" cy="4191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35EC56-8317-5440-9399-74CE010B50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97283" name="Slide Number Placeholder 3">
            <a:extLst>
              <a:ext uri="{FF2B5EF4-FFF2-40B4-BE49-F238E27FC236}">
                <a16:creationId xmlns:a16="http://schemas.microsoft.com/office/drawing/2014/main" id="{02C64DDC-CD8D-0E46-BF35-14CF82ABC8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F946D775-5621-A042-96B8-5B7723FF4219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3520776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Content Placeholder 4" descr="TO5.02.01_Figure_existing_hood.jpg">
            <a:extLst>
              <a:ext uri="{FF2B5EF4-FFF2-40B4-BE49-F238E27FC236}">
                <a16:creationId xmlns:a16="http://schemas.microsoft.com/office/drawing/2014/main" id="{D44851ED-B6A5-4C48-A362-D81F6347C812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99" r="-48999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17B0D9-A936-AB43-8529-18ED2BAD76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98307" name="Slide Number Placeholder 3">
            <a:extLst>
              <a:ext uri="{FF2B5EF4-FFF2-40B4-BE49-F238E27FC236}">
                <a16:creationId xmlns:a16="http://schemas.microsoft.com/office/drawing/2014/main" id="{D1A5BD5C-A93E-4B43-BC75-56A83D0F2F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C50DECFA-459F-FE49-B007-8A67B9A652FE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11274540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Content Placeholder 4">
            <a:extLst>
              <a:ext uri="{FF2B5EF4-FFF2-40B4-BE49-F238E27FC236}">
                <a16:creationId xmlns:a16="http://schemas.microsoft.com/office/drawing/2014/main" id="{9DFE3DD7-DE31-F84E-B162-C44C0E6ED682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304800"/>
            <a:ext cx="4343400" cy="57912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CE5C0-A347-C54A-B9C2-FB50FA7CE3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99331" name="Slide Number Placeholder 3">
            <a:extLst>
              <a:ext uri="{FF2B5EF4-FFF2-40B4-BE49-F238E27FC236}">
                <a16:creationId xmlns:a16="http://schemas.microsoft.com/office/drawing/2014/main" id="{69915506-D430-7848-A5EC-998FD6CCDE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997674C5-560A-234B-9CDF-516FEF4C1F52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349447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Content Placeholder 4">
            <a:extLst>
              <a:ext uri="{FF2B5EF4-FFF2-40B4-BE49-F238E27FC236}">
                <a16:creationId xmlns:a16="http://schemas.microsoft.com/office/drawing/2014/main" id="{95C75982-D33B-6F43-8F3B-96D115F993C7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00" y="304800"/>
            <a:ext cx="7721600" cy="57912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F180A-E5B5-B04E-A593-C9D2A1BF8F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100355" name="Slide Number Placeholder 3">
            <a:extLst>
              <a:ext uri="{FF2B5EF4-FFF2-40B4-BE49-F238E27FC236}">
                <a16:creationId xmlns:a16="http://schemas.microsoft.com/office/drawing/2014/main" id="{68A53518-FF79-1946-A343-613DBA9F09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5B770AC5-8EC4-1047-8408-36B1031FB959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3375972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Content Placeholder 4" descr="Before.JPG">
            <a:extLst>
              <a:ext uri="{FF2B5EF4-FFF2-40B4-BE49-F238E27FC236}">
                <a16:creationId xmlns:a16="http://schemas.microsoft.com/office/drawing/2014/main" id="{12A98B9E-64C5-3845-AC94-5A3673100353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57" r="-5757"/>
          <a:stretch>
            <a:fillRect/>
          </a:stretch>
        </p:blipFill>
        <p:spPr>
          <a:xfrm rot="5400000">
            <a:off x="1428750" y="1047750"/>
            <a:ext cx="6400800" cy="43053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6C6FEC-7840-4B4A-994D-422FB1E853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101379" name="Slide Number Placeholder 3">
            <a:extLst>
              <a:ext uri="{FF2B5EF4-FFF2-40B4-BE49-F238E27FC236}">
                <a16:creationId xmlns:a16="http://schemas.microsoft.com/office/drawing/2014/main" id="{55FA4263-51F0-FD4F-A1AC-8ABBB04B6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E00890DB-FF5C-D14B-8CAF-2868F686AC4E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39211944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Content Placeholder 4" descr="TO5.02.01_Figure_hood_02.jpg">
            <a:extLst>
              <a:ext uri="{FF2B5EF4-FFF2-40B4-BE49-F238E27FC236}">
                <a16:creationId xmlns:a16="http://schemas.microsoft.com/office/drawing/2014/main" id="{07A0B6FB-DFDF-B74D-AD1E-1016D4023742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890" r="-47890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91F175-9D6C-1A40-8AE2-C6E680DC3B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102403" name="Slide Number Placeholder 3">
            <a:extLst>
              <a:ext uri="{FF2B5EF4-FFF2-40B4-BE49-F238E27FC236}">
                <a16:creationId xmlns:a16="http://schemas.microsoft.com/office/drawing/2014/main" id="{ABC87F0F-1B2D-0941-8802-1EC67F79C7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BC0FD06B-981A-CF40-8F3C-EFCF71BF93EA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3888395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9C623B-9F71-984B-8AEB-C896D419C7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CD93736C-DC2B-C74C-8206-473A488804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7B017256-5003-0C4C-AE3E-353D5E507CBC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000"/>
          </a:p>
        </p:txBody>
      </p:sp>
      <p:sp>
        <p:nvSpPr>
          <p:cNvPr id="25603" name="Rectangle 1026">
            <a:extLst>
              <a:ext uri="{FF2B5EF4-FFF2-40B4-BE49-F238E27FC236}">
                <a16:creationId xmlns:a16="http://schemas.microsoft.com/office/drawing/2014/main" id="{A7CD01E7-F969-0247-A958-E7E8AE303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>
                <a:solidFill>
                  <a:schemeClr val="tx2"/>
                </a:solidFill>
              </a:rPr>
              <a:t>Damage Functions</a:t>
            </a:r>
          </a:p>
          <a:p>
            <a:pPr eaLnBrk="1" hangingPunct="1">
              <a:buFontTx/>
              <a:buNone/>
            </a:pPr>
            <a:r>
              <a:rPr lang="en-AU" altLang="en-US" sz="2800">
                <a:solidFill>
                  <a:schemeClr val="tx2"/>
                </a:solidFill>
              </a:rPr>
              <a:t>Water</a:t>
            </a:r>
          </a:p>
          <a:p>
            <a:pPr eaLnBrk="1" hangingPunct="1">
              <a:buFontTx/>
              <a:buNone/>
            </a:pPr>
            <a:r>
              <a:rPr lang="en-AU" altLang="en-US" sz="2800">
                <a:solidFill>
                  <a:schemeClr val="tx2"/>
                </a:solidFill>
              </a:rPr>
              <a:t>Heat</a:t>
            </a:r>
          </a:p>
          <a:p>
            <a:pPr eaLnBrk="1" hangingPunct="1">
              <a:buFontTx/>
              <a:buNone/>
            </a:pPr>
            <a:r>
              <a:rPr lang="en-AU" altLang="en-US" sz="2800">
                <a:solidFill>
                  <a:schemeClr val="tx2"/>
                </a:solidFill>
              </a:rPr>
              <a:t>Ultra-violet Radiation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Content Placeholder 4" descr="DSC04883.JPG">
            <a:extLst>
              <a:ext uri="{FF2B5EF4-FFF2-40B4-BE49-F238E27FC236}">
                <a16:creationId xmlns:a16="http://schemas.microsoft.com/office/drawing/2014/main" id="{897F6B44-0386-274A-A636-22851182F87F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57" r="-5757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A96DE-AEBC-8749-9D3C-FCBF24C4F2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103427" name="Slide Number Placeholder 3">
            <a:extLst>
              <a:ext uri="{FF2B5EF4-FFF2-40B4-BE49-F238E27FC236}">
                <a16:creationId xmlns:a16="http://schemas.microsoft.com/office/drawing/2014/main" id="{E943B136-32E0-F543-95D3-50AA42F3CF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5CF3A22C-59F0-414A-BC5B-E880961347CB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946332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Content Placeholder 4">
            <a:extLst>
              <a:ext uri="{FF2B5EF4-FFF2-40B4-BE49-F238E27FC236}">
                <a16:creationId xmlns:a16="http://schemas.microsoft.com/office/drawing/2014/main" id="{D724ABE8-8472-4343-9CC5-AAF99C3D3C89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7738" y="304800"/>
            <a:ext cx="4937125" cy="57912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482191-0489-C140-BAD3-06F81AAA27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248835" name="Slide Number Placeholder 3">
            <a:extLst>
              <a:ext uri="{FF2B5EF4-FFF2-40B4-BE49-F238E27FC236}">
                <a16:creationId xmlns:a16="http://schemas.microsoft.com/office/drawing/2014/main" id="{075C4699-EFCE-B849-8FA0-6F355E9FA0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200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F0D7F867-657E-EA47-8224-0C0796EB3531}" type="slidenum">
              <a:rPr lang="en-US" altLang="en-US" sz="1000">
                <a:latin typeface="Arial" panose="020B0604020202020204" pitchFamily="34" charset="0"/>
              </a:rPr>
              <a:pPr/>
              <a:t>51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608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440E6C-B742-EE44-9E5C-25DB6F6F44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</p:txBody>
      </p:sp>
      <p:sp>
        <p:nvSpPr>
          <p:cNvPr id="104450" name="Slide Number Placeholder 3">
            <a:extLst>
              <a:ext uri="{FF2B5EF4-FFF2-40B4-BE49-F238E27FC236}">
                <a16:creationId xmlns:a16="http://schemas.microsoft.com/office/drawing/2014/main" id="{7D91A763-C672-5942-A824-130BB56663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 </a:t>
            </a:r>
            <a:fld id="{15597922-F44F-1046-A96A-3B92D0EEB704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000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53B0E9A4-AC6C-CF40-9DED-A0D24CD93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/>
              <a:t>Clothes Dryers</a:t>
            </a:r>
          </a:p>
          <a:p>
            <a:pPr eaLnBrk="1" hangingPunct="1">
              <a:buFontTx/>
              <a:buNone/>
            </a:pPr>
            <a:endParaRPr lang="en-AU" altLang="en-US" sz="2800"/>
          </a:p>
        </p:txBody>
      </p:sp>
    </p:spTree>
    <p:extLst>
      <p:ext uri="{BB962C8B-B14F-4D97-AF65-F5344CB8AC3E}">
        <p14:creationId xmlns:p14="http://schemas.microsoft.com/office/powerpoint/2010/main" val="39104364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09D402-905C-A148-931B-052B402660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 dirty="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 dirty="0">
              <a:solidFill>
                <a:srgbClr val="7071AD"/>
              </a:solidFill>
              <a:latin typeface="+mn-lt"/>
            </a:endParaRPr>
          </a:p>
          <a:p>
            <a:pPr>
              <a:defRPr/>
            </a:pPr>
            <a:endParaRPr lang="en-US" sz="1000" dirty="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105474" name="Slide Number Placeholder 3">
            <a:extLst>
              <a:ext uri="{FF2B5EF4-FFF2-40B4-BE49-F238E27FC236}">
                <a16:creationId xmlns:a16="http://schemas.microsoft.com/office/drawing/2014/main" id="{7E4E5311-13F7-224E-972F-8E9D774BA9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3BE5B802-C9E0-8F4C-87BF-349832C2B026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000"/>
          </a:p>
        </p:txBody>
      </p:sp>
      <p:pic>
        <p:nvPicPr>
          <p:cNvPr id="105475" name="Picture 2" descr="DSC00371.JPG                                                   00031AA8Macintosh HD                   BBA79819:">
            <a:extLst>
              <a:ext uri="{FF2B5EF4-FFF2-40B4-BE49-F238E27FC236}">
                <a16:creationId xmlns:a16="http://schemas.microsoft.com/office/drawing/2014/main" id="{17DA7C5B-6938-DD45-90AC-5A28B83D409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6650" y="304800"/>
            <a:ext cx="4559300" cy="5791200"/>
          </a:xfrm>
        </p:spPr>
      </p:pic>
    </p:spTree>
    <p:extLst>
      <p:ext uri="{BB962C8B-B14F-4D97-AF65-F5344CB8AC3E}">
        <p14:creationId xmlns:p14="http://schemas.microsoft.com/office/powerpoint/2010/main" val="14706566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Content Placeholder 4" descr="DSC02774.JPG">
            <a:extLst>
              <a:ext uri="{FF2B5EF4-FFF2-40B4-BE49-F238E27FC236}">
                <a16:creationId xmlns:a16="http://schemas.microsoft.com/office/drawing/2014/main" id="{73EDE193-F35B-F64A-AF6A-36EA97757EB4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57" r="-5757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DA8D81-163F-D74C-80A3-A4BBC7C524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106499" name="Slide Number Placeholder 3">
            <a:extLst>
              <a:ext uri="{FF2B5EF4-FFF2-40B4-BE49-F238E27FC236}">
                <a16:creationId xmlns:a16="http://schemas.microsoft.com/office/drawing/2014/main" id="{743772CC-A6F9-9B4F-886E-93D64AC350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89790B53-53C4-E848-AE40-5BBCDBF2AF5F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3249850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4547EE-BD7E-9646-8355-8700C4A3E3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</p:txBody>
      </p:sp>
      <p:sp>
        <p:nvSpPr>
          <p:cNvPr id="107522" name="Slide Number Placeholder 3">
            <a:extLst>
              <a:ext uri="{FF2B5EF4-FFF2-40B4-BE49-F238E27FC236}">
                <a16:creationId xmlns:a16="http://schemas.microsoft.com/office/drawing/2014/main" id="{63DC87C3-CE2A-6440-9812-8E6703EDB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 </a:t>
            </a:r>
            <a:fld id="{2FBD1552-CC80-AF48-9547-ECC8B49F363D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000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468CE37E-3778-474A-B8EA-B78E185DA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/>
              <a:t>Fireplaces</a:t>
            </a:r>
          </a:p>
          <a:p>
            <a:pPr eaLnBrk="1" hangingPunct="1">
              <a:buFontTx/>
              <a:buNone/>
            </a:pPr>
            <a:endParaRPr lang="en-AU" altLang="en-US" sz="2800"/>
          </a:p>
        </p:txBody>
      </p:sp>
    </p:spTree>
    <p:extLst>
      <p:ext uri="{BB962C8B-B14F-4D97-AF65-F5344CB8AC3E}">
        <p14:creationId xmlns:p14="http://schemas.microsoft.com/office/powerpoint/2010/main" val="21452652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fire place sitting in front of a fireplace&#10;&#10;Description automatically generated">
            <a:extLst>
              <a:ext uri="{FF2B5EF4-FFF2-40B4-BE49-F238E27FC236}">
                <a16:creationId xmlns:a16="http://schemas.microsoft.com/office/drawing/2014/main" id="{45BDAFDD-95E9-714D-AAD7-E2254E7F1670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825500" y="304800"/>
            <a:ext cx="7721600" cy="57912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549E8-E89D-FD4D-B739-488B0A434A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7323E-97AD-0E46-969D-EDE9713AD1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C5BE097A-A209-E646-840A-3DB1C2C19BED}" type="slidenum">
              <a:rPr lang="en-US" altLang="en-US" sz="1000" smtClean="0"/>
              <a:pPr/>
              <a:t>56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7236827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Content Placeholder 4">
            <a:extLst>
              <a:ext uri="{FF2B5EF4-FFF2-40B4-BE49-F238E27FC236}">
                <a16:creationId xmlns:a16="http://schemas.microsoft.com/office/drawing/2014/main" id="{BA95D528-83DD-BB46-A4F4-26C8AE140BCF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00" y="304800"/>
            <a:ext cx="7721600" cy="57912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21CD44-3A52-DE46-9D74-DA06E51969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110595" name="Slide Number Placeholder 3">
            <a:extLst>
              <a:ext uri="{FF2B5EF4-FFF2-40B4-BE49-F238E27FC236}">
                <a16:creationId xmlns:a16="http://schemas.microsoft.com/office/drawing/2014/main" id="{C0924C9B-FA39-1B4D-8382-1261223892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D3122175-A97C-9945-BD8A-FDCD04B7A5D1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35352213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Content Placeholder 4" descr="DSC03374.JPG">
            <a:extLst>
              <a:ext uri="{FF2B5EF4-FFF2-40B4-BE49-F238E27FC236}">
                <a16:creationId xmlns:a16="http://schemas.microsoft.com/office/drawing/2014/main" id="{71D629E4-2D4E-6C43-9B5B-9BB07CA5F718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57" r="-5757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864A2-86E3-6048-8C75-D51DDA2C0A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 dirty="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 dirty="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111619" name="Slide Number Placeholder 3">
            <a:extLst>
              <a:ext uri="{FF2B5EF4-FFF2-40B4-BE49-F238E27FC236}">
                <a16:creationId xmlns:a16="http://schemas.microsoft.com/office/drawing/2014/main" id="{214A20ED-DEE0-AC48-A84B-E0DDA2FE7E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   </a:t>
            </a:r>
            <a:fld id="{153F0C7D-D71C-EE4D-9B78-FFDBC8CC9DE7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13845882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Content Placeholder 4" descr="DSC03372.JPG">
            <a:extLst>
              <a:ext uri="{FF2B5EF4-FFF2-40B4-BE49-F238E27FC236}">
                <a16:creationId xmlns:a16="http://schemas.microsoft.com/office/drawing/2014/main" id="{9F6F91C5-78A8-6D4D-911A-D79E3B67D6E1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" b="5162"/>
          <a:stretch>
            <a:fillRect/>
          </a:stretch>
        </p:blipFill>
        <p:spPr>
          <a:xfrm rot="5400000">
            <a:off x="1614488" y="1157287"/>
            <a:ext cx="5905500" cy="397192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8BC22C-402D-F84B-89FE-0A44EF2831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 dirty="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 dirty="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112643" name="Slide Number Placeholder 3">
            <a:extLst>
              <a:ext uri="{FF2B5EF4-FFF2-40B4-BE49-F238E27FC236}">
                <a16:creationId xmlns:a16="http://schemas.microsoft.com/office/drawing/2014/main" id="{EE43D7D0-9DB7-9944-AF7E-286538E3B7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  </a:t>
            </a:r>
            <a:fld id="{D3C75D79-DA45-9149-9A31-71585E89D2FC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2148068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C4AA7-47B5-F2CF-433C-986FEEB2E8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21EBC-0A3A-F523-1182-1AA80D2CF6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147A19B9-8732-0D41-84EB-AC1E3DBABD49}" type="slidenum">
              <a:rPr lang="en-US" altLang="en-US" sz="1000">
                <a:latin typeface="Arial" panose="020B0604020202020204" pitchFamily="34" charset="0"/>
              </a:rPr>
              <a:pPr eaLnBrk="1" hangingPunct="1"/>
              <a:t>6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C369A2DB-C89C-D75C-EEA0-4A90D493A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96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AU" altLang="en-US" sz="2800">
                <a:solidFill>
                  <a:schemeClr val="tx2"/>
                </a:solidFill>
                <a:latin typeface="Arial" panose="020B0604020202020204" pitchFamily="34" charset="0"/>
              </a:rPr>
              <a:t>Damage Functions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solidFill>
                  <a:schemeClr val="tx2"/>
                </a:solidFill>
                <a:latin typeface="Arial" panose="020B0604020202020204" pitchFamily="34" charset="0"/>
              </a:rPr>
              <a:t>Water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solidFill>
                  <a:schemeClr val="tx2"/>
                </a:solidFill>
                <a:latin typeface="Arial" panose="020B0604020202020204" pitchFamily="34" charset="0"/>
              </a:rPr>
              <a:t>Heat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solidFill>
                  <a:schemeClr val="tx2"/>
                </a:solidFill>
                <a:latin typeface="Arial" panose="020B0604020202020204" pitchFamily="34" charset="0"/>
              </a:rPr>
              <a:t>Ultra Violet Radiation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solidFill>
                  <a:schemeClr val="tx2"/>
                </a:solidFill>
                <a:latin typeface="Arial" panose="020B0604020202020204" pitchFamily="34" charset="0"/>
              </a:rPr>
              <a:t>					Oxidization (Ozone)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solidFill>
                  <a:schemeClr val="tx2"/>
                </a:solidFill>
                <a:latin typeface="Arial" panose="020B0604020202020204" pitchFamily="34" charset="0"/>
              </a:rPr>
              <a:t>					Fatigue (Creep)</a:t>
            </a:r>
            <a:endParaRPr lang="en-AU" altLang="en-US" sz="2800">
              <a:solidFill>
                <a:srgbClr val="BEBFDA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en-AU" altLang="en-US" sz="2800">
              <a:solidFill>
                <a:srgbClr val="BEBFD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5829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0568D-DCD5-0D4A-9460-D735A5C628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3FA618EB-4B8A-5043-8864-E8B613E810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67C0D966-7E9F-D148-BC83-246B05897685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0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9456B358-0854-ED4C-BF7C-778759062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 dirty="0"/>
              <a:t>Relative </a:t>
            </a:r>
            <a:r>
              <a:rPr lang="en-AU" altLang="en-US" sz="2800" dirty="0" err="1"/>
              <a:t>Humidty</a:t>
            </a:r>
            <a:endParaRPr lang="en-AU" altLang="en-US" sz="2800" dirty="0">
              <a:solidFill>
                <a:srgbClr val="BEBF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059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AC975-E98E-C725-EADB-F13761A2FA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4754" name="Slide Number Placeholder 3">
            <a:extLst>
              <a:ext uri="{FF2B5EF4-FFF2-40B4-BE49-F238E27FC236}">
                <a16:creationId xmlns:a16="http://schemas.microsoft.com/office/drawing/2014/main" id="{385FE7BF-E369-1036-2DA2-6673BA1098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6107277A-5EA9-EF49-9F80-7CF4AD5E841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000"/>
          </a:p>
        </p:txBody>
      </p:sp>
      <p:pic>
        <p:nvPicPr>
          <p:cNvPr id="74755" name="Picture 4" descr="BA_RH_figure.jpg">
            <a:extLst>
              <a:ext uri="{FF2B5EF4-FFF2-40B4-BE49-F238E27FC236}">
                <a16:creationId xmlns:a16="http://schemas.microsoft.com/office/drawing/2014/main" id="{85C743D3-D946-58AA-EE05-FC17C60A5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43063"/>
            <a:ext cx="73152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41083471-B6BC-6543-926A-A41C834E8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703388"/>
            <a:ext cx="7273925" cy="30972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FontTx/>
              <a:buNone/>
            </a:pPr>
            <a:r>
              <a:rPr lang="en-AU" altLang="en-US" sz="2800" dirty="0"/>
              <a:t>Recommended Range of Relative Humidity</a:t>
            </a:r>
          </a:p>
          <a:p>
            <a:pPr algn="ctr">
              <a:buFontTx/>
              <a:buNone/>
            </a:pPr>
            <a:r>
              <a:rPr lang="en-AU" altLang="en-US" sz="2800" dirty="0"/>
              <a:t>Above 40 percent during winter</a:t>
            </a:r>
          </a:p>
          <a:p>
            <a:pPr algn="ctr">
              <a:buFontTx/>
              <a:buNone/>
            </a:pPr>
            <a:r>
              <a:rPr lang="en-AU" altLang="en-US" sz="2800" dirty="0"/>
              <a:t>   Below 60 percent during summer</a:t>
            </a:r>
          </a:p>
          <a:p>
            <a:pPr algn="ctr">
              <a:buFontTx/>
              <a:buNone/>
            </a:pPr>
            <a:endParaRPr lang="en-AU" altLang="en-US" sz="2800" dirty="0"/>
          </a:p>
          <a:p>
            <a:pPr algn="ctr">
              <a:buFontTx/>
              <a:buNone/>
            </a:pPr>
            <a:endParaRPr lang="en-AU" altLang="en-US" sz="2800" dirty="0"/>
          </a:p>
          <a:p>
            <a:pPr algn="ctr">
              <a:buFontTx/>
              <a:buNone/>
            </a:pPr>
            <a:endParaRPr lang="en-AU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660189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EE70F-0E95-7A49-9669-52187860B7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 dirty="0">
                <a:solidFill>
                  <a:srgbClr val="7071AD"/>
                </a:solidFill>
                <a:latin typeface="+mn-lt"/>
              </a:rPr>
              <a:t>Building Science Corporation</a:t>
            </a:r>
          </a:p>
        </p:txBody>
      </p:sp>
      <p:sp>
        <p:nvSpPr>
          <p:cNvPr id="90114" name="Slide Number Placeholder 3">
            <a:extLst>
              <a:ext uri="{FF2B5EF4-FFF2-40B4-BE49-F238E27FC236}">
                <a16:creationId xmlns:a16="http://schemas.microsoft.com/office/drawing/2014/main" id="{CD583EDE-3E32-4B41-A9F1-57A55F0A63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– HVAC  </a:t>
            </a:r>
            <a:fld id="{4CD6CE27-262C-634D-B8E0-5235CC358DF3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000"/>
          </a:p>
        </p:txBody>
      </p:sp>
      <p:pic>
        <p:nvPicPr>
          <p:cNvPr id="90115" name="Picture 2">
            <a:extLst>
              <a:ext uri="{FF2B5EF4-FFF2-40B4-BE49-F238E27FC236}">
                <a16:creationId xmlns:a16="http://schemas.microsoft.com/office/drawing/2014/main" id="{6FD87587-2B30-BB40-B0A1-9D87AE0EE90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0" y="304800"/>
            <a:ext cx="5308600" cy="5791200"/>
          </a:xfrm>
        </p:spPr>
      </p:pic>
    </p:spTree>
    <p:extLst>
      <p:ext uri="{BB962C8B-B14F-4D97-AF65-F5344CB8AC3E}">
        <p14:creationId xmlns:p14="http://schemas.microsoft.com/office/powerpoint/2010/main" val="31038938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FBC720-7817-AD46-B111-0565E6E36B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000" dirty="0">
                <a:solidFill>
                  <a:srgbClr val="7071AD"/>
                </a:solidFill>
                <a:latin typeface="+mn-lt"/>
              </a:rPr>
              <a:t>Building Science Corporation</a:t>
            </a:r>
          </a:p>
        </p:txBody>
      </p:sp>
      <p:sp>
        <p:nvSpPr>
          <p:cNvPr id="91138" name="Slide Number Placeholder 3">
            <a:extLst>
              <a:ext uri="{FF2B5EF4-FFF2-40B4-BE49-F238E27FC236}">
                <a16:creationId xmlns:a16="http://schemas.microsoft.com/office/drawing/2014/main" id="{2C18EC19-54C5-D144-B17E-E4372947F4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– HVAC  </a:t>
            </a:r>
            <a:fld id="{127D6195-E3DD-E54F-B94F-31C01D62B2F4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000"/>
          </a:p>
        </p:txBody>
      </p:sp>
      <p:pic>
        <p:nvPicPr>
          <p:cNvPr id="91139" name="Picture 2">
            <a:extLst>
              <a:ext uri="{FF2B5EF4-FFF2-40B4-BE49-F238E27FC236}">
                <a16:creationId xmlns:a16="http://schemas.microsoft.com/office/drawing/2014/main" id="{CA3A7D66-D9CC-EA43-B85E-20EE6E700C8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6650" y="304800"/>
            <a:ext cx="4559300" cy="5791200"/>
          </a:xfrm>
        </p:spPr>
      </p:pic>
    </p:spTree>
    <p:extLst>
      <p:ext uri="{BB962C8B-B14F-4D97-AF65-F5344CB8AC3E}">
        <p14:creationId xmlns:p14="http://schemas.microsoft.com/office/powerpoint/2010/main" val="24447760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E48FCF-D620-0A10-CA96-70FDC5F86A72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825500" y="304800"/>
            <a:ext cx="7721600" cy="57912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32B7DE-6BB9-07BA-CD10-3B3DF62309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F0FCB-8096-29CE-382D-A28B603D6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C5BE097A-A209-E646-840A-3DB1C2C19BED}" type="slidenum">
              <a:rPr lang="en-US" altLang="en-US" sz="1000" smtClean="0"/>
              <a:pPr/>
              <a:t>65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127228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04CC7-DFDA-CBD9-D43A-3B45E45230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516D928E-18FE-7B4F-D8AF-2A503394A3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ED5754E9-9C40-E048-B179-A6F31FE1CAFF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0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7156A59B-5730-C972-9B28-2AA59F4B4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 dirty="0"/>
              <a:t>Net Zero Buildings</a:t>
            </a:r>
            <a:r>
              <a:rPr lang="mr-IN" altLang="en-US" sz="2800" dirty="0"/>
              <a:t>…</a:t>
            </a:r>
            <a:r>
              <a:rPr lang="en-US" altLang="en-US" sz="2800" dirty="0"/>
              <a:t>..</a:t>
            </a:r>
            <a:endParaRPr lang="en-AU" altLang="en-US" sz="2800" dirty="0"/>
          </a:p>
          <a:p>
            <a:pPr eaLnBrk="1" hangingPunct="1">
              <a:buFontTx/>
              <a:buNone/>
            </a:pPr>
            <a:endParaRPr lang="en-AU" altLang="en-US" sz="2800" dirty="0">
              <a:solidFill>
                <a:srgbClr val="BEBF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600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04CC7-DFDA-CBD9-D43A-3B45E45230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516D928E-18FE-7B4F-D8AF-2A503394A3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ED5754E9-9C40-E048-B179-A6F31FE1CAFF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0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7156A59B-5730-C972-9B28-2AA59F4B4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 dirty="0"/>
              <a:t>Net Zero Buildings</a:t>
            </a:r>
            <a:r>
              <a:rPr lang="mr-IN" altLang="en-US" sz="2800" dirty="0"/>
              <a:t>…</a:t>
            </a:r>
            <a:r>
              <a:rPr lang="en-US" altLang="en-US" sz="2800" dirty="0"/>
              <a:t>..</a:t>
            </a:r>
            <a:endParaRPr lang="en-AU" altLang="en-US" sz="2800" dirty="0"/>
          </a:p>
          <a:p>
            <a:pPr eaLnBrk="1" hangingPunct="1">
              <a:buFontTx/>
              <a:buNone/>
            </a:pPr>
            <a:r>
              <a:rPr lang="en-AU" altLang="en-US" sz="2800" dirty="0"/>
              <a:t>75 percent conservation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25 percent renewables</a:t>
            </a:r>
          </a:p>
          <a:p>
            <a:pPr eaLnBrk="1" hangingPunct="1">
              <a:buFontTx/>
              <a:buNone/>
            </a:pPr>
            <a:endParaRPr lang="en-AU" altLang="en-US" sz="2800" dirty="0"/>
          </a:p>
          <a:p>
            <a:pPr eaLnBrk="1" hangingPunct="1">
              <a:buFontTx/>
              <a:buNone/>
            </a:pPr>
            <a:endParaRPr lang="en-AU" altLang="en-US" sz="2800" dirty="0"/>
          </a:p>
          <a:p>
            <a:pPr eaLnBrk="1" hangingPunct="1">
              <a:buFontTx/>
              <a:buNone/>
            </a:pPr>
            <a:endParaRPr lang="en-AU" altLang="en-US" sz="2800" dirty="0">
              <a:solidFill>
                <a:srgbClr val="BEBF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820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E4DF03-C9B7-3441-9735-4D6D2F4278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0962" name="Slide Number Placeholder 3">
            <a:extLst>
              <a:ext uri="{FF2B5EF4-FFF2-40B4-BE49-F238E27FC236}">
                <a16:creationId xmlns:a16="http://schemas.microsoft.com/office/drawing/2014/main" id="{7D88C6CF-8C78-B943-8457-B5B7455707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923E4796-A325-D44A-A856-8B5D0A8CBC17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000"/>
          </a:p>
        </p:txBody>
      </p:sp>
      <p:pic>
        <p:nvPicPr>
          <p:cNvPr id="40963" name="Picture 2">
            <a:extLst>
              <a:ext uri="{FF2B5EF4-FFF2-40B4-BE49-F238E27FC236}">
                <a16:creationId xmlns:a16="http://schemas.microsoft.com/office/drawing/2014/main" id="{CCD705E9-64A4-364F-AC11-8E9B4098213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030288"/>
            <a:ext cx="6172200" cy="4151312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12FB2F-64D5-1145-991A-40A54EC87B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Building Science Corporation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434" name="Slide Number Placeholder 3">
            <a:extLst>
              <a:ext uri="{FF2B5EF4-FFF2-40B4-BE49-F238E27FC236}">
                <a16:creationId xmlns:a16="http://schemas.microsoft.com/office/drawing/2014/main" id="{2C99E05E-4F19-B14C-9B49-F9605932F7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 </a:t>
            </a:r>
            <a:r>
              <a:rPr lang="en-US" altLang="en-US" sz="1200">
                <a:solidFill>
                  <a:srgbClr val="7071AD"/>
                </a:solidFill>
              </a:rPr>
              <a:t>Joseph Lstiburek  </a:t>
            </a:r>
            <a:fld id="{E5825D44-73D7-0A45-A1E3-C035F5D66BE4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E46B0001-EB92-5743-A50C-D6BB353DC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 dirty="0"/>
              <a:t>Conservation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5 – 10 – 20 – 40 – 60 – 1.5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Windows, Slab, Crawl/Basement, Wall, Roof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1.5 ach@50 with ERV</a:t>
            </a:r>
          </a:p>
          <a:p>
            <a:pPr eaLnBrk="1" hangingPunct="1">
              <a:buFontTx/>
              <a:buNone/>
            </a:pPr>
            <a:endParaRPr lang="en-AU" altLang="en-US" sz="2800" dirty="0"/>
          </a:p>
          <a:p>
            <a:pPr eaLnBrk="1" hangingPunct="1">
              <a:buFontTx/>
              <a:buNone/>
            </a:pPr>
            <a:endParaRPr lang="en-AU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26166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6C713E8-0E2A-516D-C08E-A9710527C0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1000">
                <a:solidFill>
                  <a:srgbClr val="7071AD"/>
                </a:solidFill>
                <a:latin typeface="+mn-lt"/>
              </a:rPr>
              <a:t>Building Science Corporation</a:t>
            </a: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+mn-lt"/>
            </a:endParaRPr>
          </a:p>
          <a:p>
            <a:pPr>
              <a:defRPr/>
            </a:pPr>
            <a:endParaRPr lang="en-US" sz="1000">
              <a:solidFill>
                <a:srgbClr val="7071AD"/>
              </a:solidFill>
              <a:latin typeface="Arial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8BB0D97-9424-A75B-7280-5B8894C104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E2B90C01-AF1B-C14A-ACF5-F217198DDE3B}" type="slidenum">
              <a:rPr lang="en-US" altLang="en-US" sz="1000">
                <a:latin typeface="Arial" panose="020B0604020202020204" pitchFamily="34" charset="0"/>
              </a:rPr>
              <a:pPr eaLnBrk="1" hangingPunct="1"/>
              <a:t>7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72D9180B-215D-5B75-CE25-12590C4C4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The Three Biggest Problems In Buildings Are Water, Water and Water…</a:t>
            </a:r>
            <a:endParaRPr lang="en-AU" altLang="en-US" sz="2800">
              <a:solidFill>
                <a:srgbClr val="BEBFD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9294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12FB2F-64D5-1145-991A-40A54EC87B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Building Science Corporation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434" name="Slide Number Placeholder 3">
            <a:extLst>
              <a:ext uri="{FF2B5EF4-FFF2-40B4-BE49-F238E27FC236}">
                <a16:creationId xmlns:a16="http://schemas.microsoft.com/office/drawing/2014/main" id="{2C99E05E-4F19-B14C-9B49-F9605932F7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 </a:t>
            </a:r>
            <a:r>
              <a:rPr lang="en-US" altLang="en-US" sz="1200">
                <a:solidFill>
                  <a:srgbClr val="7071AD"/>
                </a:solidFill>
              </a:rPr>
              <a:t>Joseph Lstiburek  </a:t>
            </a:r>
            <a:fld id="{E5825D44-73D7-0A45-A1E3-C035F5D66BE4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en-US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E46B0001-EB92-5743-A50C-D6BB353DC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 dirty="0"/>
              <a:t>Renewables – IECC 2 and 3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2,500 ft2 home - 7.5 kw PV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 </a:t>
            </a:r>
          </a:p>
          <a:p>
            <a:pPr eaLnBrk="1" hangingPunct="1">
              <a:buFontTx/>
              <a:buNone/>
            </a:pPr>
            <a:endParaRPr lang="en-AU" altLang="en-US" sz="2800" dirty="0"/>
          </a:p>
          <a:p>
            <a:pPr eaLnBrk="1" hangingPunct="1">
              <a:buFontTx/>
              <a:buNone/>
            </a:pPr>
            <a:endParaRPr lang="en-AU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833117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12FB2F-64D5-1145-991A-40A54EC87B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Building Science Corporation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434" name="Slide Number Placeholder 3">
            <a:extLst>
              <a:ext uri="{FF2B5EF4-FFF2-40B4-BE49-F238E27FC236}">
                <a16:creationId xmlns:a16="http://schemas.microsoft.com/office/drawing/2014/main" id="{2C99E05E-4F19-B14C-9B49-F9605932F7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 </a:t>
            </a:r>
            <a:r>
              <a:rPr lang="en-US" altLang="en-US" sz="1200">
                <a:solidFill>
                  <a:srgbClr val="7071AD"/>
                </a:solidFill>
              </a:rPr>
              <a:t>Joseph Lstiburek  </a:t>
            </a:r>
            <a:fld id="{E5825D44-73D7-0A45-A1E3-C035F5D66BE4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en-US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E46B0001-EB92-5743-A50C-D6BB353DC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 dirty="0"/>
              <a:t>Conservation – IECC 2 and 3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5 – 10 – 20 – 40 – 60 – 1.5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Windows, Slab, Crawl/Basement, Wall, Roof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1.5 ach@50 with ERV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….Distributed Thermal Mass….</a:t>
            </a:r>
          </a:p>
          <a:p>
            <a:pPr eaLnBrk="1" hangingPunct="1">
              <a:buFontTx/>
              <a:buNone/>
            </a:pPr>
            <a:endParaRPr lang="en-AU" altLang="en-US" sz="2800" dirty="0"/>
          </a:p>
          <a:p>
            <a:pPr eaLnBrk="1" hangingPunct="1">
              <a:buFontTx/>
              <a:buNone/>
            </a:pPr>
            <a:endParaRPr lang="en-AU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108402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balcomb 2.tiff">
            <a:extLst>
              <a:ext uri="{FF2B5EF4-FFF2-40B4-BE49-F238E27FC236}">
                <a16:creationId xmlns:a16="http://schemas.microsoft.com/office/drawing/2014/main" id="{924A4851-1411-753E-1AB6-AA79CEDC3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29" r="-14229"/>
          <a:stretch>
            <a:fillRect/>
          </a:stretch>
        </p:blipFill>
        <p:spPr>
          <a:xfrm>
            <a:off x="1181100" y="1428750"/>
            <a:ext cx="6896100" cy="36004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3E4EE-68CC-FD6C-6987-0EBCF265BB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Building Science Corporation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sz="1000" dirty="0">
              <a:solidFill>
                <a:srgbClr val="7071AD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7C052-B08D-A802-CF19-FA9FCA299B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2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5809A744-EEE0-FB41-80B8-AC8CA170D6B8}" type="slidenum">
              <a:rPr lang="en-US" altLang="en-US" sz="1000">
                <a:latin typeface="Arial" panose="020B0604020202020204" pitchFamily="34" charset="0"/>
              </a:rPr>
              <a:pPr eaLnBrk="1" hangingPunct="1"/>
              <a:t>72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113B52-AFC9-0871-ADE2-A10E4A1E2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Building Science Corporation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sz="1000" dirty="0">
              <a:solidFill>
                <a:srgbClr val="7071AD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7726E-B000-40E9-2585-1EF053854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2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C1073D06-4DBE-8744-A56A-0D5DD6156A49}" type="slidenum">
              <a:rPr lang="en-US" altLang="en-US" sz="1000">
                <a:latin typeface="Arial" panose="020B0604020202020204" pitchFamily="34" charset="0"/>
              </a:rPr>
              <a:pPr eaLnBrk="1" hangingPunct="1"/>
              <a:t>73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pic>
        <p:nvPicPr>
          <p:cNvPr id="536580" name="Picture 1028" descr="Leger House - 1977.tiff                                        000A87C3Macintosh HD                   C5B10468:">
            <a:extLst>
              <a:ext uri="{FF2B5EF4-FFF2-40B4-BE49-F238E27FC236}">
                <a16:creationId xmlns:a16="http://schemas.microsoft.com/office/drawing/2014/main" id="{295F744A-4FF6-A695-6512-536D92CF6B0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420688"/>
            <a:ext cx="8610600" cy="5557837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1D267-5DFA-BA9C-FC0A-733A01608B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Building Science Corporation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sz="1000" dirty="0">
              <a:solidFill>
                <a:srgbClr val="7071AD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07103-38D5-721E-C30A-C147482E2A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2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B59BDC16-6518-4E49-BB69-F6B3CF0CD120}" type="slidenum">
              <a:rPr lang="en-US" altLang="en-US" sz="1000">
                <a:latin typeface="Arial" panose="020B0604020202020204" pitchFamily="34" charset="0"/>
              </a:rPr>
              <a:pPr eaLnBrk="1" hangingPunct="1"/>
              <a:t>74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pic>
        <p:nvPicPr>
          <p:cNvPr id="538628" name="Picture 4" descr="Parade of Homes - 1980.tiff                                    000A87C3Macintosh HD                   C5B10468:">
            <a:extLst>
              <a:ext uri="{FF2B5EF4-FFF2-40B4-BE49-F238E27FC236}">
                <a16:creationId xmlns:a16="http://schemas.microsoft.com/office/drawing/2014/main" id="{FA85961F-F17A-2280-A52D-C7BC8D60A7B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738188"/>
            <a:ext cx="8610600" cy="4924425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04CC7-DFDA-CBD9-D43A-3B45E45230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516D928E-18FE-7B4F-D8AF-2A503394A3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ED5754E9-9C40-E048-B179-A6F31FE1CAFF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US" altLang="en-US" sz="10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7156A59B-5730-C972-9B28-2AA59F4B4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 dirty="0"/>
              <a:t>Light and Tight</a:t>
            </a:r>
            <a:r>
              <a:rPr lang="mr-IN" altLang="en-US" sz="2800" dirty="0"/>
              <a:t>…</a:t>
            </a:r>
            <a:r>
              <a:rPr lang="en-US" altLang="en-US" sz="2800" dirty="0"/>
              <a:t>..</a:t>
            </a:r>
          </a:p>
          <a:p>
            <a:pPr eaLnBrk="1" hangingPunct="1">
              <a:buFontTx/>
              <a:buNone/>
            </a:pPr>
            <a:r>
              <a:rPr lang="en-US" altLang="en-US" sz="2800" dirty="0"/>
              <a:t>	beat</a:t>
            </a:r>
          </a:p>
          <a:p>
            <a:pPr eaLnBrk="1" hangingPunct="1">
              <a:buFontTx/>
              <a:buNone/>
            </a:pPr>
            <a:r>
              <a:rPr lang="en-US" altLang="en-US" sz="2800" dirty="0"/>
              <a:t>Mass and Glass….</a:t>
            </a:r>
          </a:p>
          <a:p>
            <a:pPr eaLnBrk="1" hangingPunct="1">
              <a:buFontTx/>
              <a:buNone/>
            </a:pPr>
            <a:r>
              <a:rPr lang="en-US" altLang="en-US" sz="2800" dirty="0"/>
              <a:t>But….</a:t>
            </a:r>
          </a:p>
          <a:p>
            <a:pPr eaLnBrk="1" hangingPunct="1">
              <a:buFontTx/>
              <a:buNone/>
            </a:pPr>
            <a:r>
              <a:rPr lang="en-US" altLang="en-US" sz="2800" dirty="0"/>
              <a:t>	the time constant now matters</a:t>
            </a:r>
            <a:endParaRPr lang="en-AU" altLang="en-US" sz="2800" dirty="0"/>
          </a:p>
          <a:p>
            <a:pPr eaLnBrk="1" hangingPunct="1">
              <a:buFontTx/>
              <a:buNone/>
            </a:pPr>
            <a:endParaRPr lang="en-AU" altLang="en-US" sz="2800" dirty="0">
              <a:solidFill>
                <a:srgbClr val="BEBF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096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12FB2F-64D5-1145-991A-40A54EC87B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Building Science Corporation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434" name="Slide Number Placeholder 3">
            <a:extLst>
              <a:ext uri="{FF2B5EF4-FFF2-40B4-BE49-F238E27FC236}">
                <a16:creationId xmlns:a16="http://schemas.microsoft.com/office/drawing/2014/main" id="{2C99E05E-4F19-B14C-9B49-F9605932F7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 </a:t>
            </a:r>
            <a:r>
              <a:rPr lang="en-US" altLang="en-US" sz="1200">
                <a:solidFill>
                  <a:srgbClr val="7071AD"/>
                </a:solidFill>
              </a:rPr>
              <a:t>Joseph Lstiburek  </a:t>
            </a:r>
            <a:fld id="{E5825D44-73D7-0A45-A1E3-C035F5D66BE4}" type="slidenum">
              <a:rPr lang="en-US" altLang="en-US" sz="1200" smtClean="0"/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n-US" altLang="en-US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E46B0001-EB92-5743-A50C-D6BB353DC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AU" altLang="en-US" sz="2800" dirty="0"/>
              <a:t>Conservation – IECC 2 and 3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5 – 10 – 20 – 40 – 60 – 1.5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Windows, Slab, Crawl/Basement, Wall, Roof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1.5 ach@50 with ERV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….Distributed Thermal Mass….</a:t>
            </a:r>
          </a:p>
          <a:p>
            <a:pPr eaLnBrk="1" hangingPunct="1">
              <a:buFontTx/>
              <a:buNone/>
            </a:pPr>
            <a:r>
              <a:rPr lang="en-AU" altLang="en-US" sz="2800" dirty="0"/>
              <a:t>….Plus a Ford F-150 electric….</a:t>
            </a:r>
          </a:p>
          <a:p>
            <a:pPr eaLnBrk="1" hangingPunct="1">
              <a:buFontTx/>
              <a:buNone/>
            </a:pPr>
            <a:endParaRPr lang="en-AU" altLang="en-US" sz="2800" dirty="0"/>
          </a:p>
          <a:p>
            <a:pPr eaLnBrk="1" hangingPunct="1">
              <a:buFontTx/>
              <a:buNone/>
            </a:pPr>
            <a:endParaRPr lang="en-AU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23786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house with a blue roof&#10;&#10;Description automatically generated with low confidence">
            <a:extLst>
              <a:ext uri="{FF2B5EF4-FFF2-40B4-BE49-F238E27FC236}">
                <a16:creationId xmlns:a16="http://schemas.microsoft.com/office/drawing/2014/main" id="{1273BD10-2A6D-802A-48B6-4A995D86C304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381000" y="736106"/>
            <a:ext cx="8610600" cy="4928587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40BC72-FDF1-2E4A-D22F-AA40730EE5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96F1D-2A95-298B-FB58-B1296EF6AD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C5BE097A-A209-E646-840A-3DB1C2C19BED}" type="slidenum">
              <a:rPr lang="en-US" altLang="en-US" sz="1000" smtClean="0"/>
              <a:pPr/>
              <a:t>77</a:t>
            </a:fld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1103723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444FF1-B55B-074A-9E1E-C2E6F669B8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46082" name="Slide Number Placeholder 3">
            <a:extLst>
              <a:ext uri="{FF2B5EF4-FFF2-40B4-BE49-F238E27FC236}">
                <a16:creationId xmlns:a16="http://schemas.microsoft.com/office/drawing/2014/main" id="{42023A86-3201-DF45-BD8C-BA3EE067BE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AF99C03C-8FE1-8549-8BBC-2A149396A477}" type="slidenum">
              <a:rPr lang="en-US" altLang="en-US" sz="1000"/>
              <a:pPr>
                <a:spcBef>
                  <a:spcPct val="0"/>
                </a:spcBef>
                <a:buFontTx/>
                <a:buNone/>
              </a:pPr>
              <a:t>78</a:t>
            </a:fld>
            <a:endParaRPr lang="en-US" altLang="en-US" sz="1000"/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FD584010-4D76-344A-BD6C-6F051D819B6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304800"/>
            <a:ext cx="4997450" cy="5791200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0879D456-DCC5-3F4A-9CAB-AF140578FD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51ADF1C-4A59-6F37-237F-3CE2AAF283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2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3E972EA7-1CB0-1D49-A5ED-951CC37C4666}" type="slidenum">
              <a:rPr lang="en-US" altLang="en-US" sz="1000">
                <a:latin typeface="Arial" panose="020B0604020202020204" pitchFamily="34" charset="0"/>
              </a:rPr>
              <a:pPr eaLnBrk="1" hangingPunct="1"/>
              <a:t>79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pic>
        <p:nvPicPr>
          <p:cNvPr id="25603" name="Picture 1026">
            <a:extLst>
              <a:ext uri="{FF2B5EF4-FFF2-40B4-BE49-F238E27FC236}">
                <a16:creationId xmlns:a16="http://schemas.microsoft.com/office/drawing/2014/main" id="{9B84D4FD-ABFE-E1AD-39FF-27CDFDACF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2" y="304800"/>
            <a:ext cx="372903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D01191A-3366-F93F-80DF-F6D0C42076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7F6E62B-F7D9-01C2-72B0-9146D2FD53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2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4D05F49D-05A1-214A-8D5B-5D743BDFE0DF}" type="slidenum">
              <a:rPr lang="en-US" altLang="en-US" sz="1000">
                <a:latin typeface="Arial" panose="020B0604020202020204" pitchFamily="34" charset="0"/>
              </a:rPr>
              <a:pPr eaLnBrk="1" hangingPunct="1"/>
              <a:t>8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45711936-43DE-4DFC-FDC4-BF62CD546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AU" altLang="en-US" sz="2800" dirty="0">
                <a:latin typeface="Arial" panose="020B0604020202020204" pitchFamily="34" charset="0"/>
              </a:rPr>
              <a:t>Laws of Thermodynamics</a:t>
            </a:r>
          </a:p>
          <a:p>
            <a:pPr eaLnBrk="1" hangingPunct="1">
              <a:spcBef>
                <a:spcPct val="20000"/>
              </a:spcBef>
            </a:pPr>
            <a:endParaRPr lang="en-AU" altLang="en-US" sz="2800" dirty="0">
              <a:solidFill>
                <a:srgbClr val="BEBFD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514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Content Placeholder 4" descr="Figure One.jpg">
            <a:extLst>
              <a:ext uri="{FF2B5EF4-FFF2-40B4-BE49-F238E27FC236}">
                <a16:creationId xmlns:a16="http://schemas.microsoft.com/office/drawing/2014/main" id="{12A37D63-E384-4F0E-503E-A6C76CB547C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3" r="-2783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A02AB-FB87-FA7F-FAE9-F06600301B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+mj-lt"/>
              </a:rPr>
              <a:t>Building Science Corporation</a:t>
            </a:r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57347" name="Slide Number Placeholder 3">
            <a:extLst>
              <a:ext uri="{FF2B5EF4-FFF2-40B4-BE49-F238E27FC236}">
                <a16:creationId xmlns:a16="http://schemas.microsoft.com/office/drawing/2014/main" id="{1841BEB4-2472-F85E-AAC7-4F0EB96748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7B6A0F92-1728-6C43-9B5B-1628249DF3F7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80</a:t>
            </a:fld>
            <a:endParaRPr lang="en-US" altLang="en-US" sz="10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Content Placeholder 4" descr="2014_HighR_wall_01.jpg">
            <a:extLst>
              <a:ext uri="{FF2B5EF4-FFF2-40B4-BE49-F238E27FC236}">
                <a16:creationId xmlns:a16="http://schemas.microsoft.com/office/drawing/2014/main" id="{0ABE3127-95FB-423A-13CF-518116D553C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61" r="-13261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9A0016-B840-4D18-4A36-D5D698D628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941C387B-15FF-315D-5473-91BCA708C4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566DE9C5-35F3-344F-9EDF-FFE60216E552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81</a:t>
            </a:fld>
            <a:endParaRPr lang="en-US" altLang="en-US" sz="10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Content Placeholder 4" descr="Figure 4.jpg">
            <a:extLst>
              <a:ext uri="{FF2B5EF4-FFF2-40B4-BE49-F238E27FC236}">
                <a16:creationId xmlns:a16="http://schemas.microsoft.com/office/drawing/2014/main" id="{8209BC6C-B835-DF1D-9ADC-61325F900F8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46" r="-12646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C2238-96F6-07CB-ED21-5B81930EA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Building Science Corporation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5366149C-DA1C-1308-23A0-8EFCDF6226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  </a:t>
            </a:r>
            <a:fld id="{F4AE914C-DBB7-A849-B069-2A05F18B9336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82</a:t>
            </a:fld>
            <a:endParaRPr lang="en-US" altLang="en-US" sz="10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Content Placeholder 4" descr="2014_HighR_wall_12_non_advanced_wall_mineral_wool.jpg">
            <a:extLst>
              <a:ext uri="{FF2B5EF4-FFF2-40B4-BE49-F238E27FC236}">
                <a16:creationId xmlns:a16="http://schemas.microsoft.com/office/drawing/2014/main" id="{0B30FAA9-45ED-E786-E496-27531A30416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51" r="-18951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58F35-07FE-3FB0-648F-CC8A995652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29BC631D-1FA0-688C-2769-6629FE07AF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2A5EAF9A-7793-254C-B8B4-A18B1370C036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83</a:t>
            </a:fld>
            <a:endParaRPr lang="en-US" altLang="en-US" sz="100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Content Placeholder 4" descr="2014_HighR_wall_08.jpg">
            <a:extLst>
              <a:ext uri="{FF2B5EF4-FFF2-40B4-BE49-F238E27FC236}">
                <a16:creationId xmlns:a16="http://schemas.microsoft.com/office/drawing/2014/main" id="{D9391063-8785-32F2-4803-15306CEB2D8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31" r="-8931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CAD762-A378-EB7F-4764-5632628558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71832ABA-51EB-26A6-2D99-71318D526D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A184820C-E5B2-9F44-936B-E2B40C82FFCF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84</a:t>
            </a:fld>
            <a:endParaRPr lang="en-US" altLang="en-US" sz="10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Content Placeholder 4" descr="2014_HighR_wall_02.jpg">
            <a:extLst>
              <a:ext uri="{FF2B5EF4-FFF2-40B4-BE49-F238E27FC236}">
                <a16:creationId xmlns:a16="http://schemas.microsoft.com/office/drawing/2014/main" id="{1F59236E-DD0C-B874-A7CB-3BF65EBD124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9" r="-7089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22D866-BFF8-2F3F-71F1-1FD7684A94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4AAF3443-7DA3-9FCE-98A5-499D7042CF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FBF974DF-6219-A948-9595-11A085B28FB7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85</a:t>
            </a:fld>
            <a:endParaRPr lang="en-US" altLang="en-US" sz="10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Content Placeholder 4" descr="2014_HighR_wall_07.jpg">
            <a:extLst>
              <a:ext uri="{FF2B5EF4-FFF2-40B4-BE49-F238E27FC236}">
                <a16:creationId xmlns:a16="http://schemas.microsoft.com/office/drawing/2014/main" id="{92A71375-8CB1-5A1D-9ACC-978D6F6821E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7" r="-12927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DF7E2-9EA7-B981-12F2-06F29817F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B4FC52B7-5348-0FC7-C5CF-70138CD454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6A1BF31A-3B98-6F4C-BCAB-8594CBEFE5AE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86</a:t>
            </a:fld>
            <a:endParaRPr lang="en-US" altLang="en-US" sz="10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Content Placeholder 4" descr="2014_HighR_wall_05.jpg">
            <a:extLst>
              <a:ext uri="{FF2B5EF4-FFF2-40B4-BE49-F238E27FC236}">
                <a16:creationId xmlns:a16="http://schemas.microsoft.com/office/drawing/2014/main" id="{AF7C9008-1BE1-1169-F011-3BDD023F91B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4" r="-10464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6A0916-DA33-E1A5-D116-9E960D1B04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B0790189-CAFF-CA53-383B-917FCA132B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ECD790A6-D2E5-5447-B3A7-5D6B1EBF73DB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87</a:t>
            </a:fld>
            <a:endParaRPr lang="en-US" altLang="en-US" sz="10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Content Placeholder 4" descr="2014_HighR_wall_06.jpg">
            <a:extLst>
              <a:ext uri="{FF2B5EF4-FFF2-40B4-BE49-F238E27FC236}">
                <a16:creationId xmlns:a16="http://schemas.microsoft.com/office/drawing/2014/main" id="{C26F4B3F-2AAA-A78D-4AD6-FDFDC9D5A3D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27" r="-11427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0E549-575A-0E8A-2BB8-8CF23FAED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CB385B8F-B6CD-42E6-0E0E-9FB492DF2C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5F726716-B1D3-4D42-B63E-138FC705F966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88</a:t>
            </a:fld>
            <a:endParaRPr lang="en-US" altLang="en-US" sz="10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Content Placeholder 4" descr="2014_HighR_wall_09_SIPS.jpg">
            <a:extLst>
              <a:ext uri="{FF2B5EF4-FFF2-40B4-BE49-F238E27FC236}">
                <a16:creationId xmlns:a16="http://schemas.microsoft.com/office/drawing/2014/main" id="{F037648A-3D6C-AD9B-CC78-81ABC7CDEC9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3" r="-8653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5ADF2A-7EA1-78AA-7FC5-89764E422E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C6EA129A-20A1-5660-065B-7FFA3592FA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C02F8502-D3B5-7D4D-96D2-0C52696120D5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89</a:t>
            </a:fld>
            <a:endParaRPr lang="en-US" altLang="en-US"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3900A8-2BE0-915B-E4CB-9D8D2BBCDD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1000" dirty="0">
                <a:solidFill>
                  <a:srgbClr val="7071AD"/>
                </a:solidFill>
                <a:latin typeface="+mn-lt"/>
              </a:rPr>
              <a:t>Building Science Corporation</a:t>
            </a:r>
            <a:endParaRPr lang="en-US" sz="1000" dirty="0">
              <a:solidFill>
                <a:srgbClr val="7071AD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FE561-BCDD-875A-D840-52B2E313EF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0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>
                <a:solidFill>
                  <a:srgbClr val="7071AD"/>
                </a:solidFill>
                <a:latin typeface="Arial" panose="020B0604020202020204" pitchFamily="34" charset="0"/>
              </a:rPr>
              <a:t>Joseph Lstiburek  </a:t>
            </a:r>
            <a:fld id="{638633EB-3BA4-5C46-993A-3705B65A85A4}" type="slidenum">
              <a:rPr lang="en-US" altLang="en-US" sz="1000">
                <a:latin typeface="Arial" panose="020B0604020202020204" pitchFamily="34" charset="0"/>
              </a:rPr>
              <a:pPr eaLnBrk="1" hangingPunct="1"/>
              <a:t>9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68D6664C-5CC2-7375-675A-6B28C1DDF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1600200"/>
            <a:ext cx="7273925" cy="3097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Zeroth Law – Equal Systems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First Law - Conservation of Energy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Second Law - Entropy</a:t>
            </a:r>
          </a:p>
          <a:p>
            <a:pPr eaLnBrk="1" hangingPunct="1">
              <a:spcBef>
                <a:spcPct val="20000"/>
              </a:spcBef>
            </a:pPr>
            <a:r>
              <a:rPr lang="en-AU" altLang="en-US" sz="2800">
                <a:latin typeface="Arial" panose="020B0604020202020204" pitchFamily="34" charset="0"/>
              </a:rPr>
              <a:t>Third Law – Absolute Zero</a:t>
            </a:r>
            <a:endParaRPr lang="en-AU" altLang="en-US" sz="2800">
              <a:solidFill>
                <a:srgbClr val="BEBFDA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Content Placeholder 4" descr="2014_HighR_wall_10_ICF.jpg">
            <a:extLst>
              <a:ext uri="{FF2B5EF4-FFF2-40B4-BE49-F238E27FC236}">
                <a16:creationId xmlns:a16="http://schemas.microsoft.com/office/drawing/2014/main" id="{F0F926BA-4188-2DDB-7A25-7702FB036BC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28" r="-12128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BFC448-0B40-DCD3-2D04-3DA847E08A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Building Science Corporation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CC9FD0EC-5D5B-483A-93B2-25CBE22185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 </a:t>
            </a:r>
            <a:r>
              <a:rPr lang="en-US" altLang="en-US" sz="1000">
                <a:solidFill>
                  <a:srgbClr val="7071AD"/>
                </a:solidFill>
              </a:rPr>
              <a:t>Joseph Lstiburek  </a:t>
            </a:r>
            <a:fld id="{6E90C8B4-EBA4-074D-96B0-3BA2DA7EA7D8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90</a:t>
            </a:fld>
            <a:endParaRPr lang="en-US" altLang="en-US"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undamentals - Enclosures  -  Compatibility Mode" id="{6C34FD26-541E-B145-92A6-6C5E4C3681F4}" vid="{67F3DAA1-08E9-A348-970A-F2AD9DF1FB7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Design</Template>
  <TotalTime>371</TotalTime>
  <Words>1145</Words>
  <Application>Microsoft Macintosh PowerPoint</Application>
  <PresentationFormat>On-screen Show (4:3)</PresentationFormat>
  <Paragraphs>390</Paragraphs>
  <Slides>90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4" baseType="lpstr">
      <vt:lpstr>Arial</vt:lpstr>
      <vt:lpstr>Times New Roman</vt:lpstr>
      <vt:lpstr>Verdana</vt:lpstr>
      <vt:lpstr>Default Design</vt:lpstr>
      <vt:lpstr>Building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Science</dc:title>
  <dc:creator>Microsoft Office User</dc:creator>
  <cp:lastModifiedBy>Joseph Lstiburek</cp:lastModifiedBy>
  <cp:revision>65</cp:revision>
  <dcterms:created xsi:type="dcterms:W3CDTF">2020-12-07T21:53:49Z</dcterms:created>
  <dcterms:modified xsi:type="dcterms:W3CDTF">2022-11-02T16:28:45Z</dcterms:modified>
</cp:coreProperties>
</file>