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1290" r:id="rId2"/>
    <p:sldId id="2268" r:id="rId3"/>
    <p:sldId id="2267" r:id="rId4"/>
    <p:sldId id="2270" r:id="rId5"/>
    <p:sldId id="2269" r:id="rId6"/>
    <p:sldId id="2271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9072"/>
    <p:restoredTop sz="95781"/>
  </p:normalViewPr>
  <p:slideViewPr>
    <p:cSldViewPr>
      <p:cViewPr varScale="1">
        <p:scale>
          <a:sx n="115" d="100"/>
          <a:sy n="115" d="100"/>
        </p:scale>
        <p:origin x="208" y="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D895669-0C08-A441-85A9-6AADCFAB1B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8DA0F51-5BB6-354C-9B3B-7BA35B5E08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10DBFE51-6516-9F4C-BCA9-B7B433D0A56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06054B26-5B4F-EF44-9EB3-6FEAC37C708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76139683-92BE-9F45-BA3E-680A8318311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1BB67720-92DC-B846-84B3-C473B3EE1D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0C03B70-8E4E-964B-97FB-8681E2C2DCB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30DA2462-61FC-E540-935E-97FD90F6E3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42B1469-ACDD-9045-A6C0-A9F2FFB3DA3A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AFFDCB5F-91F4-7240-9C57-178F026D7A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3427" name="Rectangle 3">
            <a:extLst>
              <a:ext uri="{FF2B5EF4-FFF2-40B4-BE49-F238E27FC236}">
                <a16:creationId xmlns:a16="http://schemas.microsoft.com/office/drawing/2014/main" id="{2B0138CA-E14A-104C-92E6-9CF487E50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096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E8A3A-7DE0-B66F-857A-14202F24B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934E989F-6A35-AA00-A7A5-D7F33958F2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0FDCC5-57CD-EE4B-AA18-1B69C58C597A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702E6BE0-A2E3-F7B6-4EA8-E0B065A16F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52F81FF-958E-E431-B4AE-7FE6E00D57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5997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CE25C-6A32-976E-35DB-88FC9D4A2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6D81E8B8-9B25-2BAA-C6A4-21189BE523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0FDCC5-57CD-EE4B-AA18-1B69C58C597A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9D4F6867-2188-1DE8-01DC-69981B3013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EF9EC01-254B-D7C3-0F13-250CF8C864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5096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64DF-D3B3-F1C3-8BB8-63D7D40FD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BB845BD9-E17F-25FC-18FC-49D18FF5DE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0FDCC5-57CD-EE4B-AA18-1B69C58C597A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322CDE0F-A402-1EBE-8CD9-5DFEDD1BEE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41A1B75-6DE5-CE00-9816-52BD6DB0E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4644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A1C47-C9B1-FD3C-EA3C-D851034E6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14D71B7B-70B4-A01C-D636-E3771EE294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0FDCC5-57CD-EE4B-AA18-1B69C58C597A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4F58239C-FAEE-91CD-419E-FB62EAC028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240985B-35CC-80DC-9CA1-ADB2FEE1DB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3094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A1AC6-85DE-0605-FB26-12FE00C56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00E0BBCD-AFC2-AE33-0368-EA03F0EFE4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0FDCC5-57CD-EE4B-AA18-1B69C58C597A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E2321F0D-4DB1-9FD0-4E03-7F6B4BC011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4668191-8BA5-C3FF-17B0-4045CDD47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2080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61E4B0-74F4-6240-A8C8-163BB07E82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07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5" name="Line 9">
            <a:extLst>
              <a:ext uri="{FF2B5EF4-FFF2-40B4-BE49-F238E27FC236}">
                <a16:creationId xmlns:a16="http://schemas.microsoft.com/office/drawing/2014/main" id="{C21FBFED-8413-9547-A0F2-9FEF17930BA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19200" y="3895725"/>
            <a:ext cx="4191000" cy="0"/>
          </a:xfrm>
          <a:prstGeom prst="line">
            <a:avLst/>
          </a:prstGeom>
          <a:noFill/>
          <a:ln w="9525">
            <a:solidFill>
              <a:srgbClr val="9596C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7772400" cy="121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952875"/>
            <a:ext cx="7086600" cy="16764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BEBFDA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572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F1D8636-FD9A-0647-A1D5-757E7ECFD58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000">
                <a:solidFill>
                  <a:srgbClr val="7071AD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Building Science Corporation</a:t>
            </a:r>
          </a:p>
          <a:p>
            <a:pPr>
              <a:defRPr/>
            </a:pP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BC14D7-A110-1E40-9005-8A29155CB42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endParaRPr lang="en-US" altLang="en-US" dirty="0"/>
          </a:p>
          <a:p>
            <a:r>
              <a:rPr lang="en-US" altLang="en-US" sz="1000" dirty="0"/>
              <a:t> </a:t>
            </a:r>
            <a:r>
              <a:rPr lang="en-US" altLang="en-US" sz="1000" dirty="0">
                <a:solidFill>
                  <a:srgbClr val="7071AD"/>
                </a:solidFill>
              </a:rPr>
              <a:t>Joseph Lstiburek  </a:t>
            </a:r>
            <a:fld id="{235219D0-A66F-1243-B869-1DA90AA8DE27}" type="slidenum">
              <a:rPr lang="en-US" altLang="en-US" sz="1000"/>
              <a:pPr/>
              <a:t>‹#›</a:t>
            </a:fld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51023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304800"/>
            <a:ext cx="21526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3055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A38556E-1672-DC40-8BDB-C42F57A8DC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000">
                <a:solidFill>
                  <a:srgbClr val="7071AD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Building Science Corporation</a:t>
            </a:r>
          </a:p>
          <a:p>
            <a:pPr>
              <a:defRPr/>
            </a:pP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4AD3B9-8355-674F-9A9B-EDC6B8ADA8F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endParaRPr lang="en-US" altLang="en-US" dirty="0"/>
          </a:p>
          <a:p>
            <a:r>
              <a:rPr lang="en-US" altLang="en-US" sz="1000" dirty="0"/>
              <a:t> </a:t>
            </a:r>
            <a:r>
              <a:rPr lang="en-US" altLang="en-US" sz="1000" dirty="0">
                <a:solidFill>
                  <a:srgbClr val="7071AD"/>
                </a:solidFill>
              </a:rPr>
              <a:t>Joseph Lstiburek  </a:t>
            </a:r>
            <a:fld id="{2CAEE478-9C6B-D849-BCA2-53889E55C388}" type="slidenum">
              <a:rPr lang="en-US" altLang="en-US" sz="1000"/>
              <a:pPr/>
              <a:t>‹#›</a:t>
            </a:fld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95321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304800"/>
            <a:ext cx="86106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4217B8B-B4E2-F64B-884F-24FE743F2B3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000">
                <a:solidFill>
                  <a:srgbClr val="7071AD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Building Science Corporation</a:t>
            </a:r>
          </a:p>
          <a:p>
            <a:pPr>
              <a:defRPr/>
            </a:pP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DA78452-8995-3140-920C-FD7AC75F2E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endParaRPr lang="en-US" altLang="en-US" dirty="0"/>
          </a:p>
          <a:p>
            <a:r>
              <a:rPr lang="en-US" altLang="en-US" sz="1000" dirty="0"/>
              <a:t> </a:t>
            </a:r>
            <a:r>
              <a:rPr lang="en-US" altLang="en-US" sz="1000" dirty="0">
                <a:solidFill>
                  <a:srgbClr val="7071AD"/>
                </a:solidFill>
              </a:rPr>
              <a:t>Joseph Lstiburek  </a:t>
            </a:r>
            <a:fld id="{C5BE097A-A209-E646-840A-3DB1C2C19BED}" type="slidenum">
              <a:rPr lang="en-US" altLang="en-US" sz="1000"/>
              <a:pPr/>
              <a:t>‹#›</a:t>
            </a:fld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09045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A95B85C-DB9A-1D4D-8F23-A29DE6941AC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000">
                <a:solidFill>
                  <a:srgbClr val="7071AD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Building Science Corporation</a:t>
            </a:r>
          </a:p>
          <a:p>
            <a:pPr>
              <a:defRPr/>
            </a:pP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EA21AD4-C837-664A-812D-35529A3340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endParaRPr lang="en-US" altLang="en-US" dirty="0"/>
          </a:p>
          <a:p>
            <a:r>
              <a:rPr lang="en-US" altLang="en-US" sz="1000" dirty="0"/>
              <a:t> </a:t>
            </a:r>
            <a:r>
              <a:rPr lang="en-US" altLang="en-US" sz="1000" dirty="0">
                <a:solidFill>
                  <a:srgbClr val="7071AD"/>
                </a:solidFill>
              </a:rPr>
              <a:t>Joseph Lstiburek  </a:t>
            </a:r>
            <a:fld id="{BDF22149-1518-4D4B-AA36-D8C9F96BEE35}" type="slidenum">
              <a:rPr lang="en-US" altLang="en-US" sz="1000"/>
              <a:pPr/>
              <a:t>‹#›</a:t>
            </a:fld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79847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69557D-0884-3943-A7E9-70B6B58E46D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000">
                <a:solidFill>
                  <a:srgbClr val="7071AD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Building Science Corporation</a:t>
            </a:r>
          </a:p>
          <a:p>
            <a:pPr>
              <a:defRPr/>
            </a:pP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74D9AE6-CCBF-8B4E-99F8-C0618CC2C1A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endParaRPr lang="en-US" altLang="en-US" dirty="0"/>
          </a:p>
          <a:p>
            <a:r>
              <a:rPr lang="en-US" altLang="en-US" sz="1000" dirty="0"/>
              <a:t> </a:t>
            </a:r>
            <a:r>
              <a:rPr lang="en-US" altLang="en-US" sz="1000" dirty="0">
                <a:solidFill>
                  <a:srgbClr val="7071AD"/>
                </a:solidFill>
              </a:rPr>
              <a:t>Joseph Lstiburek  </a:t>
            </a:r>
            <a:fld id="{515C3765-1D7A-6E44-9508-8E6BFF40C529}" type="slidenum">
              <a:rPr lang="en-US" altLang="en-US" sz="1000"/>
              <a:pPr/>
              <a:t>‹#›</a:t>
            </a:fld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46582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2291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42291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5C976C-978F-8D49-A8A0-94696EA501B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000">
                <a:solidFill>
                  <a:srgbClr val="7071AD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Building Science Corporation</a:t>
            </a:r>
          </a:p>
          <a:p>
            <a:pPr>
              <a:defRPr/>
            </a:pP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052D50-694C-0443-8430-2F8C3AACBCE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endParaRPr lang="en-US" altLang="en-US" dirty="0"/>
          </a:p>
          <a:p>
            <a:r>
              <a:rPr lang="en-US" altLang="en-US" sz="1000" dirty="0"/>
              <a:t> </a:t>
            </a:r>
            <a:r>
              <a:rPr lang="en-US" altLang="en-US" sz="1000" dirty="0">
                <a:solidFill>
                  <a:srgbClr val="7071AD"/>
                </a:solidFill>
              </a:rPr>
              <a:t>Joseph Lstiburek  </a:t>
            </a:r>
            <a:fld id="{7AF9774A-302B-2541-9045-E3987442596D}" type="slidenum">
              <a:rPr lang="en-US" altLang="en-US" sz="1000"/>
              <a:pPr/>
              <a:t>‹#›</a:t>
            </a:fld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44213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80A1BE9-44A1-D343-AB65-8EFAE7D3D84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000">
                <a:solidFill>
                  <a:srgbClr val="7071AD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Building Science Corporation</a:t>
            </a:r>
          </a:p>
          <a:p>
            <a:pPr>
              <a:defRPr/>
            </a:pP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A9C15F6-7320-4447-A19C-FD5DFB86937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endParaRPr lang="en-US" altLang="en-US" dirty="0"/>
          </a:p>
          <a:p>
            <a:r>
              <a:rPr lang="en-US" altLang="en-US" sz="1000" dirty="0"/>
              <a:t> </a:t>
            </a:r>
            <a:r>
              <a:rPr lang="en-US" altLang="en-US" sz="1000" dirty="0">
                <a:solidFill>
                  <a:srgbClr val="7071AD"/>
                </a:solidFill>
              </a:rPr>
              <a:t>Joseph Lstiburek  </a:t>
            </a:r>
            <a:fld id="{CCD55B0C-8528-BC48-8614-DD42FCD1DE4D}" type="slidenum">
              <a:rPr lang="en-US" altLang="en-US" sz="1000"/>
              <a:pPr/>
              <a:t>‹#›</a:t>
            </a:fld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68166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19C9DC4-C121-CA4B-8B09-F1E657E7E1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000">
                <a:solidFill>
                  <a:srgbClr val="7071AD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Building Science Corporation</a:t>
            </a:r>
          </a:p>
          <a:p>
            <a:pPr>
              <a:defRPr/>
            </a:pP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9C5DAD8-9C29-F043-93F9-6C19ABDE265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endParaRPr lang="en-US" altLang="en-US" dirty="0"/>
          </a:p>
          <a:p>
            <a:r>
              <a:rPr lang="en-US" altLang="en-US" sz="1000" dirty="0"/>
              <a:t> </a:t>
            </a:r>
            <a:r>
              <a:rPr lang="en-US" altLang="en-US" sz="1000" dirty="0">
                <a:solidFill>
                  <a:srgbClr val="7071AD"/>
                </a:solidFill>
              </a:rPr>
              <a:t>Joseph Lstiburek  </a:t>
            </a:r>
            <a:fld id="{1F0A98B6-26A4-EC46-A5FD-59D85F22AA3B}" type="slidenum">
              <a:rPr lang="en-US" altLang="en-US" sz="1000"/>
              <a:pPr/>
              <a:t>‹#›</a:t>
            </a:fld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41644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E4B9F0F-6AF4-1641-A1E9-4CE668CAC9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000">
                <a:solidFill>
                  <a:srgbClr val="7071AD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Building Science Corporation</a:t>
            </a:r>
          </a:p>
          <a:p>
            <a:pPr>
              <a:defRPr/>
            </a:pP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710713C-7D0C-464D-96E4-4FF6C666DCA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endParaRPr lang="en-US" altLang="en-US" dirty="0"/>
          </a:p>
          <a:p>
            <a:r>
              <a:rPr lang="en-US" altLang="en-US" sz="1000" dirty="0"/>
              <a:t> </a:t>
            </a:r>
            <a:r>
              <a:rPr lang="en-US" altLang="en-US" sz="1000" dirty="0">
                <a:solidFill>
                  <a:srgbClr val="7071AD"/>
                </a:solidFill>
              </a:rPr>
              <a:t>Joseph Lstiburek  </a:t>
            </a:r>
            <a:fld id="{3DD307C2-50D7-4241-B56B-8D9432A54020}" type="slidenum">
              <a:rPr lang="en-US" altLang="en-US" sz="1000"/>
              <a:pPr/>
              <a:t>‹#›</a:t>
            </a:fld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81910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2EA9CA-D47A-5144-85A3-6400E39427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000">
                <a:solidFill>
                  <a:srgbClr val="7071AD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Building Science Corporation</a:t>
            </a:r>
          </a:p>
          <a:p>
            <a:pPr>
              <a:defRPr/>
            </a:pP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A685E2-C484-B147-BCCC-B979BA38A0A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endParaRPr lang="en-US" altLang="en-US" dirty="0"/>
          </a:p>
          <a:p>
            <a:r>
              <a:rPr lang="en-US" altLang="en-US" sz="1000" dirty="0"/>
              <a:t> </a:t>
            </a:r>
            <a:r>
              <a:rPr lang="en-US" altLang="en-US" sz="1000" dirty="0">
                <a:solidFill>
                  <a:srgbClr val="7071AD"/>
                </a:solidFill>
              </a:rPr>
              <a:t>Joseph Lstiburek  </a:t>
            </a:r>
            <a:fld id="{93A69479-1CDC-324A-8EF7-CDF468BA8618}" type="slidenum">
              <a:rPr lang="en-US" altLang="en-US" sz="1000"/>
              <a:pPr/>
              <a:t>‹#›</a:t>
            </a:fld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50417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2E902A-CFAC-6E43-BEF4-E6ACBCD90A6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000">
                <a:solidFill>
                  <a:srgbClr val="7071AD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Building Science Corporation</a:t>
            </a:r>
          </a:p>
          <a:p>
            <a:pPr>
              <a:defRPr/>
            </a:pP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6F2CE2-A5CA-F74C-9DD9-D760A7E1C90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endParaRPr lang="en-US" altLang="en-US" dirty="0"/>
          </a:p>
          <a:p>
            <a:r>
              <a:rPr lang="en-US" altLang="en-US" sz="1000" dirty="0"/>
              <a:t> </a:t>
            </a:r>
            <a:r>
              <a:rPr lang="en-US" altLang="en-US" sz="1000" dirty="0">
                <a:solidFill>
                  <a:srgbClr val="7071AD"/>
                </a:solidFill>
              </a:rPr>
              <a:t>Joseph Lstiburek  </a:t>
            </a:r>
            <a:fld id="{084612B3-2D0A-7941-89FE-13E66D13315D}" type="slidenum">
              <a:rPr lang="en-US" altLang="en-US" sz="1000"/>
              <a:pPr/>
              <a:t>‹#›</a:t>
            </a:fld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93012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>
            <a:extLst>
              <a:ext uri="{FF2B5EF4-FFF2-40B4-BE49-F238E27FC236}">
                <a16:creationId xmlns:a16="http://schemas.microsoft.com/office/drawing/2014/main" id="{F0D62290-9972-E84B-B61A-444CF8E1A0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91275"/>
            <a:ext cx="9144000" cy="4667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CC86F3FB-30DC-2244-B287-188724B260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CBDA6AD7-6D2C-274C-91B1-C874E53207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610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751DCE9-81E3-A94A-8542-2A586B0284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4008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+mj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Building Science Corporation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sz="1000" dirty="0">
              <a:solidFill>
                <a:srgbClr val="7071AD"/>
              </a:solidFill>
              <a:latin typeface="+mn-lt"/>
            </a:endParaRPr>
          </a:p>
        </p:txBody>
      </p:sp>
      <p:sp>
        <p:nvSpPr>
          <p:cNvPr id="1030" name="Line 9">
            <a:extLst>
              <a:ext uri="{FF2B5EF4-FFF2-40B4-BE49-F238E27FC236}">
                <a16:creationId xmlns:a16="http://schemas.microsoft.com/office/drawing/2014/main" id="{6E049E57-5D2C-134D-BFCB-BED93B812D1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391275"/>
            <a:ext cx="9144000" cy="0"/>
          </a:xfrm>
          <a:prstGeom prst="line">
            <a:avLst/>
          </a:prstGeom>
          <a:noFill/>
          <a:ln w="9525">
            <a:solidFill>
              <a:srgbClr val="7071A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9EF8E4F7-C54D-0848-8E69-E806E7B4F9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40080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endParaRPr lang="en-US" altLang="en-US" sz="1200" dirty="0"/>
          </a:p>
          <a:p>
            <a:r>
              <a:rPr lang="en-US" altLang="en-US" dirty="0"/>
              <a:t> </a:t>
            </a:r>
            <a:r>
              <a:rPr lang="en-US" altLang="en-US" dirty="0">
                <a:solidFill>
                  <a:srgbClr val="7071AD"/>
                </a:solidFill>
              </a:rPr>
              <a:t>Joseph Lstiburek  </a:t>
            </a:r>
            <a:fld id="{9F11601F-374E-6C42-8B63-B3B86549395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  <p:sldLayoutId id="2147484296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02" name="Rectangle 1026">
            <a:extLst>
              <a:ext uri="{FF2B5EF4-FFF2-40B4-BE49-F238E27FC236}">
                <a16:creationId xmlns:a16="http://schemas.microsoft.com/office/drawing/2014/main" id="{608D4AA7-190B-3C45-A48B-7EF60F7A24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66800" y="2819400"/>
            <a:ext cx="7772400" cy="12192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Building Science</a:t>
            </a:r>
          </a:p>
        </p:txBody>
      </p:sp>
      <p:sp>
        <p:nvSpPr>
          <p:cNvPr id="1382403" name="Rectangle 1027">
            <a:extLst>
              <a:ext uri="{FF2B5EF4-FFF2-40B4-BE49-F238E27FC236}">
                <a16:creationId xmlns:a16="http://schemas.microsoft.com/office/drawing/2014/main" id="{5511679E-8DCF-1E45-B4E3-A524631B4F7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4038600"/>
            <a:ext cx="7086600" cy="16764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Adventures In Building Science</a:t>
            </a:r>
          </a:p>
        </p:txBody>
      </p:sp>
      <p:sp>
        <p:nvSpPr>
          <p:cNvPr id="15363" name="Text Box 1028">
            <a:extLst>
              <a:ext uri="{FF2B5EF4-FFF2-40B4-BE49-F238E27FC236}">
                <a16:creationId xmlns:a16="http://schemas.microsoft.com/office/drawing/2014/main" id="{0D068509-6D19-9348-9CBB-DD0F4C933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525713"/>
            <a:ext cx="6553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BEBFDA"/>
                </a:solidFill>
                <a:latin typeface="Verdana" panose="020B0604030504040204" pitchFamily="34" charset="0"/>
              </a:rPr>
              <a:t> Joseph Lstiburek</a:t>
            </a:r>
            <a:r>
              <a:rPr lang="en-US" altLang="en-US" sz="1800" dirty="0">
                <a:solidFill>
                  <a:srgbClr val="9596C1"/>
                </a:solidFill>
                <a:latin typeface="Verdana" panose="020B0604030504040204" pitchFamily="34" charset="0"/>
              </a:rPr>
              <a:t>, Ph.D., </a:t>
            </a:r>
            <a:r>
              <a:rPr lang="en-US" altLang="en-US" sz="1800" dirty="0" err="1">
                <a:solidFill>
                  <a:srgbClr val="9596C1"/>
                </a:solidFill>
                <a:latin typeface="Verdana" panose="020B0604030504040204" pitchFamily="34" charset="0"/>
              </a:rPr>
              <a:t>P.Eng</a:t>
            </a:r>
            <a:r>
              <a:rPr lang="en-US" altLang="en-US" sz="1800" dirty="0">
                <a:solidFill>
                  <a:srgbClr val="9596C1"/>
                </a:solidFill>
                <a:latin typeface="Verdana" panose="020B0604030504040204" pitchFamily="34" charset="0"/>
              </a:rPr>
              <a:t>, ASHRAE Fellow</a:t>
            </a:r>
          </a:p>
        </p:txBody>
      </p:sp>
      <p:sp>
        <p:nvSpPr>
          <p:cNvPr id="15364" name="Text Box 1029">
            <a:extLst>
              <a:ext uri="{FF2B5EF4-FFF2-40B4-BE49-F238E27FC236}">
                <a16:creationId xmlns:a16="http://schemas.microsoft.com/office/drawing/2014/main" id="{4B138380-320A-2545-8ADF-CDADD6E9F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248400"/>
            <a:ext cx="655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9596C1"/>
                </a:solidFill>
                <a:latin typeface="Verdana" panose="020B0604030504040204" pitchFamily="34" charset="0"/>
              </a:rPr>
              <a:t>www.buildingscience.com</a:t>
            </a:r>
          </a:p>
        </p:txBody>
      </p:sp>
    </p:spTree>
    <p:extLst>
      <p:ext uri="{BB962C8B-B14F-4D97-AF65-F5344CB8AC3E}">
        <p14:creationId xmlns:p14="http://schemas.microsoft.com/office/powerpoint/2010/main" val="1527680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8B4A0-C506-C487-A523-FFFBE2A8E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1D7EF1-8F96-D049-0BA5-76DD399790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Building Science Corporation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4209EA5A-810B-437E-1B3A-7584A17A88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 </a:t>
            </a:r>
            <a:r>
              <a:rPr lang="en-US" altLang="en-US" sz="1200">
                <a:solidFill>
                  <a:srgbClr val="7071AD"/>
                </a:solidFill>
              </a:rPr>
              <a:t>Joseph Lstiburek  </a:t>
            </a:r>
            <a:fld id="{E5825D44-73D7-0A45-A1E3-C035F5D66BE4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775C6D19-4798-02EF-EDEC-6C085273D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5" y="1600200"/>
            <a:ext cx="7273925" cy="30972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AU" altLang="en-US" sz="2800" dirty="0"/>
              <a:t>Correction….</a:t>
            </a:r>
          </a:p>
          <a:p>
            <a:pPr eaLnBrk="1" hangingPunct="1">
              <a:buFontTx/>
              <a:buNone/>
            </a:pPr>
            <a:endParaRPr lang="en-AU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9956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48C2C-5E6E-69B4-5EEE-C0F65E7CB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031621-3C23-21BB-ABB1-889E2F208B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Building Science Corporation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93F71097-96AE-ECE4-B366-F311B2D4B3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 </a:t>
            </a:r>
            <a:r>
              <a:rPr lang="en-US" altLang="en-US" sz="1200">
                <a:solidFill>
                  <a:srgbClr val="7071AD"/>
                </a:solidFill>
              </a:rPr>
              <a:t>Joseph Lstiburek  </a:t>
            </a:r>
            <a:fld id="{E5825D44-73D7-0A45-A1E3-C035F5D66BE4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C2905D7-9A44-C7F3-02A6-84D87C855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5" y="1600200"/>
            <a:ext cx="7273925" cy="30972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AU" altLang="en-US" sz="2800" dirty="0"/>
          </a:p>
          <a:p>
            <a:pPr eaLnBrk="1" hangingPunct="1">
              <a:buFontTx/>
              <a:buNone/>
            </a:pPr>
            <a:endParaRPr lang="en-AU" alt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7EDF4-2293-33D5-E6EB-421DDFCBC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614951"/>
            <a:ext cx="7772400" cy="510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45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46431-B9F4-9968-F8FD-366C64F8F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43A576-78AC-3189-BF21-AD0892F418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Building Science Corporation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1314BB4C-DF3F-900B-3276-6A37E086EA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 </a:t>
            </a:r>
            <a:r>
              <a:rPr lang="en-US" altLang="en-US" sz="1200">
                <a:solidFill>
                  <a:srgbClr val="7071AD"/>
                </a:solidFill>
              </a:rPr>
              <a:t>Joseph Lstiburek  </a:t>
            </a:r>
            <a:fld id="{E5825D44-73D7-0A45-A1E3-C035F5D66BE4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CBFA0ACF-0FC6-B42D-C184-9EFABAC47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5" y="1600200"/>
            <a:ext cx="7273925" cy="30972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AU" altLang="en-US" sz="2800" dirty="0"/>
          </a:p>
          <a:p>
            <a:pPr eaLnBrk="1" hangingPunct="1">
              <a:buFontTx/>
              <a:buNone/>
            </a:pPr>
            <a:endParaRPr lang="en-AU" alt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694FD9-DBB0-A6A1-A041-280FB0A37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155" y="0"/>
            <a:ext cx="6422445" cy="624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75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02E64-CC5F-F700-3671-9B9402F48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72A5FC-9068-CE6C-2346-4F9A60EADF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Building Science Corporation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46A65A20-99F1-4293-CE68-A087FB74DC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 </a:t>
            </a:r>
            <a:r>
              <a:rPr lang="en-US" altLang="en-US" sz="1200">
                <a:solidFill>
                  <a:srgbClr val="7071AD"/>
                </a:solidFill>
              </a:rPr>
              <a:t>Joseph Lstiburek  </a:t>
            </a:r>
            <a:fld id="{E5825D44-73D7-0A45-A1E3-C035F5D66BE4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750BEB55-5CE8-7AA5-7AFE-83C2DD576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5" y="1600200"/>
            <a:ext cx="7273925" cy="30972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AU" altLang="en-US" sz="2800" dirty="0"/>
          </a:p>
          <a:p>
            <a:pPr eaLnBrk="1" hangingPunct="1">
              <a:buFontTx/>
              <a:buNone/>
            </a:pPr>
            <a:endParaRPr lang="en-AU" alt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B535BC-52B2-1156-A0F5-956678200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1044"/>
            <a:ext cx="6324600" cy="614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82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11953-A525-D3ED-749D-A462E3C3A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509248-57EB-CE78-51E8-1707B7BB47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Building Science Corporation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7DDD5910-F607-1F01-5A9B-86DE401C8E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 </a:t>
            </a:r>
            <a:r>
              <a:rPr lang="en-US" altLang="en-US" sz="1200">
                <a:solidFill>
                  <a:srgbClr val="7071AD"/>
                </a:solidFill>
              </a:rPr>
              <a:t>Joseph Lstiburek  </a:t>
            </a:r>
            <a:fld id="{E5825D44-73D7-0A45-A1E3-C035F5D66BE4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9CF0ABD3-F69F-E11C-1F5C-C73FB7ED2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5" y="1600200"/>
            <a:ext cx="7273925" cy="30972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AU" altLang="en-US" sz="2800" dirty="0"/>
          </a:p>
          <a:p>
            <a:pPr eaLnBrk="1" hangingPunct="1">
              <a:buFontTx/>
              <a:buNone/>
            </a:pPr>
            <a:endParaRPr lang="en-AU" alt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E1CDF-590D-77B3-E7C3-B2B00DDAB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11918"/>
            <a:ext cx="6629400" cy="589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3159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undamentals - Enclosures  -  Compatibility Mode" id="{6C34FD26-541E-B145-92A6-6C5E4C3681F4}" vid="{67F3DAA1-08E9-A348-970A-F2AD9DF1FB7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68</Words>
  <Application>Microsoft Macintosh PowerPoint</Application>
  <PresentationFormat>On-screen Show (4:3)</PresentationFormat>
  <Paragraphs>26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Verdana</vt:lpstr>
      <vt:lpstr>Default Design</vt:lpstr>
      <vt:lpstr>Building Science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Science</dc:title>
  <dc:creator>Microsoft Office User</dc:creator>
  <cp:lastModifiedBy>Joseph Lstiburek</cp:lastModifiedBy>
  <cp:revision>23</cp:revision>
  <dcterms:created xsi:type="dcterms:W3CDTF">2020-12-10T15:55:42Z</dcterms:created>
  <dcterms:modified xsi:type="dcterms:W3CDTF">2026-03-18T14:25:21Z</dcterms:modified>
</cp:coreProperties>
</file>